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Override PartName="/ppt/revisionInfo.xml" ContentType="application/vnd.ms-powerpoint.revisioninfo+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706" r:id="rId4"/>
  </p:sldMasterIdLst>
  <p:notesMasterIdLst>
    <p:notesMasterId r:id="rId21"/>
  </p:notesMasterIdLst>
  <p:sldIdLst>
    <p:sldId id="441" r:id="rId5"/>
    <p:sldId id="442" r:id="rId6"/>
    <p:sldId id="566" r:id="rId7"/>
    <p:sldId id="343" r:id="rId8"/>
    <p:sldId id="565" r:id="rId9"/>
    <p:sldId id="444" r:id="rId10"/>
    <p:sldId id="560" r:id="rId11"/>
    <p:sldId id="561" r:id="rId12"/>
    <p:sldId id="567" r:id="rId13"/>
    <p:sldId id="562" r:id="rId14"/>
    <p:sldId id="563" r:id="rId15"/>
    <p:sldId id="564" r:id="rId16"/>
    <p:sldId id="551" r:id="rId17"/>
    <p:sldId id="550" r:id="rId18"/>
    <p:sldId id="542" r:id="rId19"/>
    <p:sldId id="348" r:id="rId20"/>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540" userDrawn="1">
          <p15:clr>
            <a:srgbClr val="A4A3A4"/>
          </p15:clr>
        </p15:guide>
        <p15:guide id="2" pos="144" userDrawn="1">
          <p15:clr>
            <a:srgbClr val="A4A3A4"/>
          </p15:clr>
        </p15:guide>
        <p15:guide id="3" orient="horz" pos="1644" userDrawn="1">
          <p15:clr>
            <a:srgbClr val="A4A3A4"/>
          </p15:clr>
        </p15:guide>
        <p15:guide id="4" orient="horz" pos="660" userDrawn="1">
          <p15:clr>
            <a:srgbClr val="A4A3A4"/>
          </p15:clr>
        </p15:guide>
      </p15:sldGuideLst>
    </p:ext>
    <p: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xmlns="" r:id="rId47"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FFB757"/>
    <a:srgbClr val="FFC475"/>
    <a:srgbClr val="FFB44F"/>
    <a:srgbClr val="FFC679"/>
    <a:srgbClr val="FFCD8B"/>
    <a:srgbClr val="FFC981"/>
    <a:srgbClr val="FFD9A7"/>
    <a:srgbClr val="223366"/>
    <a:srgbClr val="21316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B1501CD-2EAA-4A34-A80D-AFD48FD35621}" v="1" dt="2024-03-15T05:13:28.00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2965" autoAdjust="0"/>
  </p:normalViewPr>
  <p:slideViewPr>
    <p:cSldViewPr snapToGrid="0">
      <p:cViewPr>
        <p:scale>
          <a:sx n="86" d="100"/>
          <a:sy n="86" d="100"/>
        </p:scale>
        <p:origin x="700" y="52"/>
      </p:cViewPr>
      <p:guideLst>
        <p:guide orient="horz" pos="540"/>
        <p:guide pos="144"/>
        <p:guide orient="horz" pos="1644"/>
        <p:guide orient="horz" pos="66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51"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notesMaster" Target="notesMasters/notesMaster1.xml"/><Relationship Id="rId47" Type="http://customschemas.google.com/relationships/presentationmetadata" Target="metadata"/><Relationship Id="rId50"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3"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49"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52"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48"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idhi Pandya" userId="S::vidhi@edunetfoundation.org::afc5408a-5f15-4e07-a0b0-8fcc6c67ff5a" providerId="AD" clId="Web-{A882162C-211E-4C00-2624-A0CB9B4D86D4}"/>
    <pc:docChg chg="modSld">
      <pc:chgData name="Vidhi Pandya" userId="S::vidhi@edunetfoundation.org::afc5408a-5f15-4e07-a0b0-8fcc6c67ff5a" providerId="AD" clId="Web-{A882162C-211E-4C00-2624-A0CB9B4D86D4}" dt="2023-07-17T12:39:25.759" v="38"/>
      <pc:docMkLst>
        <pc:docMk/>
      </pc:docMkLst>
      <pc:sldChg chg="modSp modNotes">
        <pc:chgData name="Vidhi Pandya" userId="S::vidhi@edunetfoundation.org::afc5408a-5f15-4e07-a0b0-8fcc6c67ff5a" providerId="AD" clId="Web-{A882162C-211E-4C00-2624-A0CB9B4D86D4}" dt="2023-07-17T12:39:25.759" v="38"/>
        <pc:sldMkLst>
          <pc:docMk/>
          <pc:sldMk cId="0" sldId="292"/>
        </pc:sldMkLst>
        <pc:spChg chg="mod">
          <ac:chgData name="Vidhi Pandya" userId="S::vidhi@edunetfoundation.org::afc5408a-5f15-4e07-a0b0-8fcc6c67ff5a" providerId="AD" clId="Web-{A882162C-211E-4C00-2624-A0CB9B4D86D4}" dt="2023-07-17T12:38:50.101" v="27" actId="20577"/>
          <ac:spMkLst>
            <pc:docMk/>
            <pc:sldMk cId="0" sldId="292"/>
            <ac:spMk id="22" creationId="{825CC892-6A39-0731-7952-077910B92597}"/>
          </ac:spMkLst>
        </pc:spChg>
      </pc:sldChg>
    </pc:docChg>
  </pc:docChgLst>
  <pc:docChgLst>
    <pc:chgData name="Mohd Kaisar" userId="9c081128-0687-4cc5-906f-c826450d4c39" providerId="ADAL" clId="{7B1501CD-2EAA-4A34-A80D-AFD48FD35621}"/>
    <pc:docChg chg="delSld modSld">
      <pc:chgData name="Mohd Kaisar" userId="9c081128-0687-4cc5-906f-c826450d4c39" providerId="ADAL" clId="{7B1501CD-2EAA-4A34-A80D-AFD48FD35621}" dt="2024-03-15T05:14:59.905" v="2" actId="47"/>
      <pc:docMkLst>
        <pc:docMk/>
      </pc:docMkLst>
      <pc:sldChg chg="addSp modSp mod">
        <pc:chgData name="Mohd Kaisar" userId="9c081128-0687-4cc5-906f-c826450d4c39" providerId="ADAL" clId="{7B1501CD-2EAA-4A34-A80D-AFD48FD35621}" dt="2024-03-15T05:13:31.905" v="1" actId="6549"/>
        <pc:sldMkLst>
          <pc:docMk/>
          <pc:sldMk cId="0" sldId="441"/>
        </pc:sldMkLst>
        <pc:spChg chg="add mod">
          <ac:chgData name="Mohd Kaisar" userId="9c081128-0687-4cc5-906f-c826450d4c39" providerId="ADAL" clId="{7B1501CD-2EAA-4A34-A80D-AFD48FD35621}" dt="2024-03-15T05:13:31.905" v="1" actId="6549"/>
          <ac:spMkLst>
            <pc:docMk/>
            <pc:sldMk cId="0" sldId="441"/>
            <ac:spMk id="2" creationId="{9BEB42BC-8255-8DED-4DA0-A71DAC5E9001}"/>
          </ac:spMkLst>
        </pc:spChg>
      </pc:sldChg>
      <pc:sldChg chg="del">
        <pc:chgData name="Mohd Kaisar" userId="9c081128-0687-4cc5-906f-c826450d4c39" providerId="ADAL" clId="{7B1501CD-2EAA-4A34-A80D-AFD48FD35621}" dt="2024-03-15T05:14:59.905" v="2" actId="47"/>
        <pc:sldMkLst>
          <pc:docMk/>
          <pc:sldMk cId="3349749106" sldId="540"/>
        </pc:sldMkLst>
      </pc:sldChg>
    </pc:docChg>
  </pc:docChgLst>
  <pc:docChgLst>
    <pc:chgData name="Umamaheshwari R" userId="S::uma@edunetfoundation.org::5013a120-0240-46bd-a5d8-a54ab11ae5fe" providerId="AD" clId="Web-{ACE2AC5E-75BE-AC4B-D7A8-2858A003E6C1}"/>
    <pc:docChg chg="addSld delSld modSld sldOrd">
      <pc:chgData name="Umamaheshwari R" userId="S::uma@edunetfoundation.org::5013a120-0240-46bd-a5d8-a54ab11ae5fe" providerId="AD" clId="Web-{ACE2AC5E-75BE-AC4B-D7A8-2858A003E6C1}" dt="2023-07-17T13:36:02.920" v="918"/>
      <pc:docMkLst>
        <pc:docMk/>
      </pc:docMkLst>
      <pc:sldChg chg="addSp modSp">
        <pc:chgData name="Umamaheshwari R" userId="S::uma@edunetfoundation.org::5013a120-0240-46bd-a5d8-a54ab11ae5fe" providerId="AD" clId="Web-{ACE2AC5E-75BE-AC4B-D7A8-2858A003E6C1}" dt="2023-07-17T13:32:59.276" v="873" actId="20577"/>
        <pc:sldMkLst>
          <pc:docMk/>
          <pc:sldMk cId="0" sldId="257"/>
        </pc:sldMkLst>
        <pc:spChg chg="mod">
          <ac:chgData name="Umamaheshwari R" userId="S::uma@edunetfoundation.org::5013a120-0240-46bd-a5d8-a54ab11ae5fe" providerId="AD" clId="Web-{ACE2AC5E-75BE-AC4B-D7A8-2858A003E6C1}" dt="2023-07-17T13:32:59.276" v="873" actId="20577"/>
          <ac:spMkLst>
            <pc:docMk/>
            <pc:sldMk cId="0" sldId="257"/>
            <ac:spMk id="2" creationId="{07E1EAD1-F835-6956-77CD-17363121C17E}"/>
          </ac:spMkLst>
        </pc:spChg>
        <pc:spChg chg="add mod">
          <ac:chgData name="Umamaheshwari R" userId="S::uma@edunetfoundation.org::5013a120-0240-46bd-a5d8-a54ab11ae5fe" providerId="AD" clId="Web-{ACE2AC5E-75BE-AC4B-D7A8-2858A003E6C1}" dt="2023-07-17T09:17:26.317" v="153" actId="1076"/>
          <ac:spMkLst>
            <pc:docMk/>
            <pc:sldMk cId="0" sldId="257"/>
            <ac:spMk id="3" creationId="{BB647189-15F1-F572-30FB-705F923921FC}"/>
          </ac:spMkLst>
        </pc:spChg>
      </pc:sldChg>
      <pc:sldChg chg="modNotes">
        <pc:chgData name="Umamaheshwari R" userId="S::uma@edunetfoundation.org::5013a120-0240-46bd-a5d8-a54ab11ae5fe" providerId="AD" clId="Web-{ACE2AC5E-75BE-AC4B-D7A8-2858A003E6C1}" dt="2023-07-17T09:04:16.133" v="1"/>
        <pc:sldMkLst>
          <pc:docMk/>
          <pc:sldMk cId="0" sldId="292"/>
        </pc:sldMkLst>
      </pc:sldChg>
      <pc:sldChg chg="addSp modSp modNotes">
        <pc:chgData name="Umamaheshwari R" userId="S::uma@edunetfoundation.org::5013a120-0240-46bd-a5d8-a54ab11ae5fe" providerId="AD" clId="Web-{ACE2AC5E-75BE-AC4B-D7A8-2858A003E6C1}" dt="2023-07-17T11:47:16.910" v="440"/>
        <pc:sldMkLst>
          <pc:docMk/>
          <pc:sldMk cId="4228984833" sldId="343"/>
        </pc:sldMkLst>
        <pc:spChg chg="add mod">
          <ac:chgData name="Umamaheshwari R" userId="S::uma@edunetfoundation.org::5013a120-0240-46bd-a5d8-a54ab11ae5fe" providerId="AD" clId="Web-{ACE2AC5E-75BE-AC4B-D7A8-2858A003E6C1}" dt="2023-07-17T09:15:53.925" v="141" actId="1076"/>
          <ac:spMkLst>
            <pc:docMk/>
            <pc:sldMk cId="4228984833" sldId="343"/>
            <ac:spMk id="2" creationId="{CB8F0500-B96C-01E1-75FE-D42DAF7444D7}"/>
          </ac:spMkLst>
        </pc:spChg>
        <pc:spChg chg="mod">
          <ac:chgData name="Umamaheshwari R" userId="S::uma@edunetfoundation.org::5013a120-0240-46bd-a5d8-a54ab11ae5fe" providerId="AD" clId="Web-{ACE2AC5E-75BE-AC4B-D7A8-2858A003E6C1}" dt="2023-07-17T09:14:23.720" v="122" actId="20577"/>
          <ac:spMkLst>
            <pc:docMk/>
            <pc:sldMk cId="4228984833" sldId="343"/>
            <ac:spMk id="3" creationId="{B6E6F345-B602-EC4B-B8B2-B4CAA1DC1D46}"/>
          </ac:spMkLst>
        </pc:spChg>
        <pc:picChg chg="mod">
          <ac:chgData name="Umamaheshwari R" userId="S::uma@edunetfoundation.org::5013a120-0240-46bd-a5d8-a54ab11ae5fe" providerId="AD" clId="Web-{ACE2AC5E-75BE-AC4B-D7A8-2858A003E6C1}" dt="2023-07-17T09:14:38.002" v="126" actId="1076"/>
          <ac:picMkLst>
            <pc:docMk/>
            <pc:sldMk cId="4228984833" sldId="343"/>
            <ac:picMk id="6" creationId="{A56488EA-B6FE-268B-2E9B-F3E4E3A21FB3}"/>
          </ac:picMkLst>
        </pc:picChg>
      </pc:sldChg>
      <pc:sldChg chg="modSp modNotes">
        <pc:chgData name="Umamaheshwari R" userId="S::uma@edunetfoundation.org::5013a120-0240-46bd-a5d8-a54ab11ae5fe" providerId="AD" clId="Web-{ACE2AC5E-75BE-AC4B-D7A8-2858A003E6C1}" dt="2023-07-17T13:35:03.591" v="912"/>
        <pc:sldMkLst>
          <pc:docMk/>
          <pc:sldMk cId="3709190096" sldId="349"/>
        </pc:sldMkLst>
        <pc:spChg chg="mod">
          <ac:chgData name="Umamaheshwari R" userId="S::uma@edunetfoundation.org::5013a120-0240-46bd-a5d8-a54ab11ae5fe" providerId="AD" clId="Web-{ACE2AC5E-75BE-AC4B-D7A8-2858A003E6C1}" dt="2023-07-17T13:34:53.418" v="909" actId="1076"/>
          <ac:spMkLst>
            <pc:docMk/>
            <pc:sldMk cId="3709190096" sldId="349"/>
            <ac:spMk id="2" creationId="{8D66D476-62A2-1223-50DE-D356C5F99B3C}"/>
          </ac:spMkLst>
        </pc:spChg>
      </pc:sldChg>
      <pc:sldChg chg="delSp modSp modNotes">
        <pc:chgData name="Umamaheshwari R" userId="S::uma@edunetfoundation.org::5013a120-0240-46bd-a5d8-a54ab11ae5fe" providerId="AD" clId="Web-{ACE2AC5E-75BE-AC4B-D7A8-2858A003E6C1}" dt="2023-07-17T11:49:09.942" v="462" actId="20577"/>
        <pc:sldMkLst>
          <pc:docMk/>
          <pc:sldMk cId="4103779226" sldId="352"/>
        </pc:sldMkLst>
        <pc:spChg chg="mod">
          <ac:chgData name="Umamaheshwari R" userId="S::uma@edunetfoundation.org::5013a120-0240-46bd-a5d8-a54ab11ae5fe" providerId="AD" clId="Web-{ACE2AC5E-75BE-AC4B-D7A8-2858A003E6C1}" dt="2023-07-17T11:49:09.942" v="462" actId="20577"/>
          <ac:spMkLst>
            <pc:docMk/>
            <pc:sldMk cId="4103779226" sldId="352"/>
            <ac:spMk id="4" creationId="{7BEB6133-8710-7419-5754-0027DD301073}"/>
          </ac:spMkLst>
        </pc:spChg>
        <pc:picChg chg="del">
          <ac:chgData name="Umamaheshwari R" userId="S::uma@edunetfoundation.org::5013a120-0240-46bd-a5d8-a54ab11ae5fe" providerId="AD" clId="Web-{ACE2AC5E-75BE-AC4B-D7A8-2858A003E6C1}" dt="2023-07-17T09:18:01.724" v="158"/>
          <ac:picMkLst>
            <pc:docMk/>
            <pc:sldMk cId="4103779226" sldId="352"/>
            <ac:picMk id="1026" creationId="{6298B3A9-6A7D-BFF3-A5F9-48EA4DE5E594}"/>
          </ac:picMkLst>
        </pc:picChg>
      </pc:sldChg>
      <pc:sldChg chg="delSp modSp modNotes">
        <pc:chgData name="Umamaheshwari R" userId="S::uma@edunetfoundation.org::5013a120-0240-46bd-a5d8-a54ab11ae5fe" providerId="AD" clId="Web-{ACE2AC5E-75BE-AC4B-D7A8-2858A003E6C1}" dt="2023-07-17T11:49:18.036" v="463" actId="20577"/>
        <pc:sldMkLst>
          <pc:docMk/>
          <pc:sldMk cId="337006350" sldId="353"/>
        </pc:sldMkLst>
        <pc:spChg chg="mod">
          <ac:chgData name="Umamaheshwari R" userId="S::uma@edunetfoundation.org::5013a120-0240-46bd-a5d8-a54ab11ae5fe" providerId="AD" clId="Web-{ACE2AC5E-75BE-AC4B-D7A8-2858A003E6C1}" dt="2023-07-17T11:49:18.036" v="463" actId="20577"/>
          <ac:spMkLst>
            <pc:docMk/>
            <pc:sldMk cId="337006350" sldId="353"/>
            <ac:spMk id="4" creationId="{E58DD084-D98A-58A2-3DEC-86E1EF217C36}"/>
          </ac:spMkLst>
        </pc:spChg>
        <pc:picChg chg="del">
          <ac:chgData name="Umamaheshwari R" userId="S::uma@edunetfoundation.org::5013a120-0240-46bd-a5d8-a54ab11ae5fe" providerId="AD" clId="Web-{ACE2AC5E-75BE-AC4B-D7A8-2858A003E6C1}" dt="2023-07-17T10:54:58.685" v="230"/>
          <ac:picMkLst>
            <pc:docMk/>
            <pc:sldMk cId="337006350" sldId="353"/>
            <ac:picMk id="2050" creationId="{A2FAD320-9657-4FEB-19FC-5ACB0E0D4CCA}"/>
          </ac:picMkLst>
        </pc:picChg>
        <pc:picChg chg="del">
          <ac:chgData name="Umamaheshwari R" userId="S::uma@edunetfoundation.org::5013a120-0240-46bd-a5d8-a54ab11ae5fe" providerId="AD" clId="Web-{ACE2AC5E-75BE-AC4B-D7A8-2858A003E6C1}" dt="2023-07-17T10:55:10.685" v="234"/>
          <ac:picMkLst>
            <pc:docMk/>
            <pc:sldMk cId="337006350" sldId="353"/>
            <ac:picMk id="2052" creationId="{9CA889E5-7381-1808-F0A4-F0D9AEC15288}"/>
          </ac:picMkLst>
        </pc:picChg>
        <pc:picChg chg="del">
          <ac:chgData name="Umamaheshwari R" userId="S::uma@edunetfoundation.org::5013a120-0240-46bd-a5d8-a54ab11ae5fe" providerId="AD" clId="Web-{ACE2AC5E-75BE-AC4B-D7A8-2858A003E6C1}" dt="2023-07-17T10:55:20.388" v="237"/>
          <ac:picMkLst>
            <pc:docMk/>
            <pc:sldMk cId="337006350" sldId="353"/>
            <ac:picMk id="2054" creationId="{F90802D9-AC77-4C5D-207A-B55F5562BBD0}"/>
          </ac:picMkLst>
        </pc:picChg>
      </pc:sldChg>
      <pc:sldChg chg="delSp modSp modNotes">
        <pc:chgData name="Umamaheshwari R" userId="S::uma@edunetfoundation.org::5013a120-0240-46bd-a5d8-a54ab11ae5fe" providerId="AD" clId="Web-{ACE2AC5E-75BE-AC4B-D7A8-2858A003E6C1}" dt="2023-07-17T11:48:04.644" v="454"/>
        <pc:sldMkLst>
          <pc:docMk/>
          <pc:sldMk cId="2577679965" sldId="354"/>
        </pc:sldMkLst>
        <pc:spChg chg="mod">
          <ac:chgData name="Umamaheshwari R" userId="S::uma@edunetfoundation.org::5013a120-0240-46bd-a5d8-a54ab11ae5fe" providerId="AD" clId="Web-{ACE2AC5E-75BE-AC4B-D7A8-2858A003E6C1}" dt="2023-07-17T10:58:31.704" v="283" actId="20577"/>
          <ac:spMkLst>
            <pc:docMk/>
            <pc:sldMk cId="2577679965" sldId="354"/>
            <ac:spMk id="4" creationId="{C3E89157-1948-811F-A3AB-E88ED7F31589}"/>
          </ac:spMkLst>
        </pc:spChg>
        <pc:spChg chg="mod">
          <ac:chgData name="Umamaheshwari R" userId="S::uma@edunetfoundation.org::5013a120-0240-46bd-a5d8-a54ab11ae5fe" providerId="AD" clId="Web-{ACE2AC5E-75BE-AC4B-D7A8-2858A003E6C1}" dt="2023-07-17T10:58:38.985" v="286" actId="20577"/>
          <ac:spMkLst>
            <pc:docMk/>
            <pc:sldMk cId="2577679965" sldId="354"/>
            <ac:spMk id="6" creationId="{C9FC39FC-9569-6B33-3D85-32B2B4FD5134}"/>
          </ac:spMkLst>
        </pc:spChg>
        <pc:picChg chg="del">
          <ac:chgData name="Umamaheshwari R" userId="S::uma@edunetfoundation.org::5013a120-0240-46bd-a5d8-a54ab11ae5fe" providerId="AD" clId="Web-{ACE2AC5E-75BE-AC4B-D7A8-2858A003E6C1}" dt="2023-07-17T10:58:18.829" v="281"/>
          <ac:picMkLst>
            <pc:docMk/>
            <pc:sldMk cId="2577679965" sldId="354"/>
            <ac:picMk id="3076" creationId="{1F2B6B89-D345-64AA-90B5-6C921E56EF46}"/>
          </ac:picMkLst>
        </pc:picChg>
      </pc:sldChg>
      <pc:sldChg chg="addSp delSp modSp modNotes">
        <pc:chgData name="Umamaheshwari R" userId="S::uma@edunetfoundation.org::5013a120-0240-46bd-a5d8-a54ab11ae5fe" providerId="AD" clId="Web-{ACE2AC5E-75BE-AC4B-D7A8-2858A003E6C1}" dt="2023-07-17T11:48:39.864" v="456"/>
        <pc:sldMkLst>
          <pc:docMk/>
          <pc:sldMk cId="2333276319" sldId="355"/>
        </pc:sldMkLst>
        <pc:spChg chg="mod">
          <ac:chgData name="Umamaheshwari R" userId="S::uma@edunetfoundation.org::5013a120-0240-46bd-a5d8-a54ab11ae5fe" providerId="AD" clId="Web-{ACE2AC5E-75BE-AC4B-D7A8-2858A003E6C1}" dt="2023-07-17T11:44:49.861" v="434" actId="1076"/>
          <ac:spMkLst>
            <pc:docMk/>
            <pc:sldMk cId="2333276319" sldId="355"/>
            <ac:spMk id="4" creationId="{61B94379-5754-7C65-66C7-CE45C6C4E1F5}"/>
          </ac:spMkLst>
        </pc:spChg>
        <pc:picChg chg="add del mod">
          <ac:chgData name="Umamaheshwari R" userId="S::uma@edunetfoundation.org::5013a120-0240-46bd-a5d8-a54ab11ae5fe" providerId="AD" clId="Web-{ACE2AC5E-75BE-AC4B-D7A8-2858A003E6C1}" dt="2023-07-17T11:44:55.720" v="436" actId="14100"/>
          <ac:picMkLst>
            <pc:docMk/>
            <pc:sldMk cId="2333276319" sldId="355"/>
            <ac:picMk id="4100" creationId="{FB67298B-CFA9-8ADC-F721-E2CAD3833345}"/>
          </ac:picMkLst>
        </pc:picChg>
      </pc:sldChg>
      <pc:sldChg chg="delSp modSp modNotes">
        <pc:chgData name="Umamaheshwari R" userId="S::uma@edunetfoundation.org::5013a120-0240-46bd-a5d8-a54ab11ae5fe" providerId="AD" clId="Web-{ACE2AC5E-75BE-AC4B-D7A8-2858A003E6C1}" dt="2023-07-17T11:48:53.551" v="460"/>
        <pc:sldMkLst>
          <pc:docMk/>
          <pc:sldMk cId="1088177458" sldId="356"/>
        </pc:sldMkLst>
        <pc:spChg chg="mod">
          <ac:chgData name="Umamaheshwari R" userId="S::uma@edunetfoundation.org::5013a120-0240-46bd-a5d8-a54ab11ae5fe" providerId="AD" clId="Web-{ACE2AC5E-75BE-AC4B-D7A8-2858A003E6C1}" dt="2023-07-17T11:42:24.765" v="389" actId="20577"/>
          <ac:spMkLst>
            <pc:docMk/>
            <pc:sldMk cId="1088177458" sldId="356"/>
            <ac:spMk id="4" creationId="{CF37C4BD-D5EB-FC48-E0FF-AF573BD0F36D}"/>
          </ac:spMkLst>
        </pc:spChg>
        <pc:picChg chg="del">
          <ac:chgData name="Umamaheshwari R" userId="S::uma@edunetfoundation.org::5013a120-0240-46bd-a5d8-a54ab11ae5fe" providerId="AD" clId="Web-{ACE2AC5E-75BE-AC4B-D7A8-2858A003E6C1}" dt="2023-07-17T11:41:32.561" v="364"/>
          <ac:picMkLst>
            <pc:docMk/>
            <pc:sldMk cId="1088177458" sldId="356"/>
            <ac:picMk id="5122" creationId="{EFB3AC77-D66E-EE62-B8F5-4C3084F6E347}"/>
          </ac:picMkLst>
        </pc:picChg>
        <pc:picChg chg="del">
          <ac:chgData name="Umamaheshwari R" userId="S::uma@edunetfoundation.org::5013a120-0240-46bd-a5d8-a54ab11ae5fe" providerId="AD" clId="Web-{ACE2AC5E-75BE-AC4B-D7A8-2858A003E6C1}" dt="2023-07-17T11:39:35.450" v="339"/>
          <ac:picMkLst>
            <pc:docMk/>
            <pc:sldMk cId="1088177458" sldId="356"/>
            <ac:picMk id="5124" creationId="{ED1768EF-53E7-E573-398C-43F0AC49044F}"/>
          </ac:picMkLst>
        </pc:picChg>
        <pc:picChg chg="del">
          <ac:chgData name="Umamaheshwari R" userId="S::uma@edunetfoundation.org::5013a120-0240-46bd-a5d8-a54ab11ae5fe" providerId="AD" clId="Web-{ACE2AC5E-75BE-AC4B-D7A8-2858A003E6C1}" dt="2023-07-17T11:39:49.060" v="344"/>
          <ac:picMkLst>
            <pc:docMk/>
            <pc:sldMk cId="1088177458" sldId="356"/>
            <ac:picMk id="5126" creationId="{7A8B005C-E50F-9B8A-52B2-C2CFFFEB3E5E}"/>
          </ac:picMkLst>
        </pc:picChg>
      </pc:sldChg>
      <pc:sldChg chg="addSp delSp modSp modNotes">
        <pc:chgData name="Umamaheshwari R" userId="S::uma@edunetfoundation.org::5013a120-0240-46bd-a5d8-a54ab11ae5fe" providerId="AD" clId="Web-{ACE2AC5E-75BE-AC4B-D7A8-2858A003E6C1}" dt="2023-07-17T12:00:50.482" v="540"/>
        <pc:sldMkLst>
          <pc:docMk/>
          <pc:sldMk cId="3606254259" sldId="357"/>
        </pc:sldMkLst>
        <pc:spChg chg="mod">
          <ac:chgData name="Umamaheshwari R" userId="S::uma@edunetfoundation.org::5013a120-0240-46bd-a5d8-a54ab11ae5fe" providerId="AD" clId="Web-{ACE2AC5E-75BE-AC4B-D7A8-2858A003E6C1}" dt="2023-07-17T12:00:44.701" v="538" actId="20577"/>
          <ac:spMkLst>
            <pc:docMk/>
            <pc:sldMk cId="3606254259" sldId="357"/>
            <ac:spMk id="4" creationId="{AB31C938-41A4-AED1-ED6B-632BE378B603}"/>
          </ac:spMkLst>
        </pc:spChg>
        <pc:picChg chg="add del">
          <ac:chgData name="Umamaheshwari R" userId="S::uma@edunetfoundation.org::5013a120-0240-46bd-a5d8-a54ab11ae5fe" providerId="AD" clId="Web-{ACE2AC5E-75BE-AC4B-D7A8-2858A003E6C1}" dt="2023-07-17T11:58:26.449" v="497"/>
          <ac:picMkLst>
            <pc:docMk/>
            <pc:sldMk cId="3606254259" sldId="357"/>
            <ac:picMk id="6146" creationId="{B4739B93-B049-7B4F-E244-75E22CE9E787}"/>
          </ac:picMkLst>
        </pc:picChg>
        <pc:picChg chg="del">
          <ac:chgData name="Umamaheshwari R" userId="S::uma@edunetfoundation.org::5013a120-0240-46bd-a5d8-a54ab11ae5fe" providerId="AD" clId="Web-{ACE2AC5E-75BE-AC4B-D7A8-2858A003E6C1}" dt="2023-07-17T11:58:28.324" v="498"/>
          <ac:picMkLst>
            <pc:docMk/>
            <pc:sldMk cId="3606254259" sldId="357"/>
            <ac:picMk id="6148" creationId="{2787E183-2D45-CDBC-02D4-7A538312A315}"/>
          </ac:picMkLst>
        </pc:picChg>
      </pc:sldChg>
      <pc:sldChg chg="addSp delSp modSp modNotes">
        <pc:chgData name="Umamaheshwari R" userId="S::uma@edunetfoundation.org::5013a120-0240-46bd-a5d8-a54ab11ae5fe" providerId="AD" clId="Web-{ACE2AC5E-75BE-AC4B-D7A8-2858A003E6C1}" dt="2023-07-17T12:14:10.305" v="682"/>
        <pc:sldMkLst>
          <pc:docMk/>
          <pc:sldMk cId="2687213421" sldId="358"/>
        </pc:sldMkLst>
        <pc:spChg chg="mod">
          <ac:chgData name="Umamaheshwari R" userId="S::uma@edunetfoundation.org::5013a120-0240-46bd-a5d8-a54ab11ae5fe" providerId="AD" clId="Web-{ACE2AC5E-75BE-AC4B-D7A8-2858A003E6C1}" dt="2023-07-17T12:13:54.993" v="680" actId="20577"/>
          <ac:spMkLst>
            <pc:docMk/>
            <pc:sldMk cId="2687213421" sldId="358"/>
            <ac:spMk id="4" creationId="{8234DBED-2A5F-F438-3114-933C89E50368}"/>
          </ac:spMkLst>
        </pc:spChg>
        <pc:picChg chg="add del mod">
          <ac:chgData name="Umamaheshwari R" userId="S::uma@edunetfoundation.org::5013a120-0240-46bd-a5d8-a54ab11ae5fe" providerId="AD" clId="Web-{ACE2AC5E-75BE-AC4B-D7A8-2858A003E6C1}" dt="2023-07-17T12:03:22.328" v="583" actId="14100"/>
          <ac:picMkLst>
            <pc:docMk/>
            <pc:sldMk cId="2687213421" sldId="358"/>
            <ac:picMk id="7170" creationId="{69050285-8517-632E-DAA2-6BE768A834BE}"/>
          </ac:picMkLst>
        </pc:picChg>
        <pc:picChg chg="mod">
          <ac:chgData name="Umamaheshwari R" userId="S::uma@edunetfoundation.org::5013a120-0240-46bd-a5d8-a54ab11ae5fe" providerId="AD" clId="Web-{ACE2AC5E-75BE-AC4B-D7A8-2858A003E6C1}" dt="2023-07-17T12:03:26.766" v="584" actId="1076"/>
          <ac:picMkLst>
            <pc:docMk/>
            <pc:sldMk cId="2687213421" sldId="358"/>
            <ac:picMk id="7172" creationId="{1351DEF5-6C08-4186-D399-7DA191370ECC}"/>
          </ac:picMkLst>
        </pc:picChg>
      </pc:sldChg>
      <pc:sldChg chg="addSp delSp modSp modNotes">
        <pc:chgData name="Umamaheshwari R" userId="S::uma@edunetfoundation.org::5013a120-0240-46bd-a5d8-a54ab11ae5fe" providerId="AD" clId="Web-{ACE2AC5E-75BE-AC4B-D7A8-2858A003E6C1}" dt="2023-07-17T12:14:32.899" v="686"/>
        <pc:sldMkLst>
          <pc:docMk/>
          <pc:sldMk cId="2068074407" sldId="359"/>
        </pc:sldMkLst>
        <pc:spChg chg="mod">
          <ac:chgData name="Umamaheshwari R" userId="S::uma@edunetfoundation.org::5013a120-0240-46bd-a5d8-a54ab11ae5fe" providerId="AD" clId="Web-{ACE2AC5E-75BE-AC4B-D7A8-2858A003E6C1}" dt="2023-07-17T12:12:48.304" v="670" actId="1076"/>
          <ac:spMkLst>
            <pc:docMk/>
            <pc:sldMk cId="2068074407" sldId="359"/>
            <ac:spMk id="4" creationId="{3BD7CA57-8B14-DA93-6797-09E2A93C9956}"/>
          </ac:spMkLst>
        </pc:spChg>
        <pc:picChg chg="add del">
          <ac:chgData name="Umamaheshwari R" userId="S::uma@edunetfoundation.org::5013a120-0240-46bd-a5d8-a54ab11ae5fe" providerId="AD" clId="Web-{ACE2AC5E-75BE-AC4B-D7A8-2858A003E6C1}" dt="2023-07-17T12:10:49.537" v="638"/>
          <ac:picMkLst>
            <pc:docMk/>
            <pc:sldMk cId="2068074407" sldId="359"/>
            <ac:picMk id="8194" creationId="{9AEF2F2A-B1CF-21C3-8C64-63E59CBFAC37}"/>
          </ac:picMkLst>
        </pc:picChg>
        <pc:picChg chg="del">
          <ac:chgData name="Umamaheshwari R" userId="S::uma@edunetfoundation.org::5013a120-0240-46bd-a5d8-a54ab11ae5fe" providerId="AD" clId="Web-{ACE2AC5E-75BE-AC4B-D7A8-2858A003E6C1}" dt="2023-07-17T12:08:00.754" v="617"/>
          <ac:picMkLst>
            <pc:docMk/>
            <pc:sldMk cId="2068074407" sldId="359"/>
            <ac:picMk id="8196" creationId="{57F7E15A-6F65-3A7C-CADE-CA8D95843E63}"/>
          </ac:picMkLst>
        </pc:picChg>
        <pc:picChg chg="del">
          <ac:chgData name="Umamaheshwari R" userId="S::uma@edunetfoundation.org::5013a120-0240-46bd-a5d8-a54ab11ae5fe" providerId="AD" clId="Web-{ACE2AC5E-75BE-AC4B-D7A8-2858A003E6C1}" dt="2023-07-17T12:08:09.660" v="620"/>
          <ac:picMkLst>
            <pc:docMk/>
            <pc:sldMk cId="2068074407" sldId="359"/>
            <ac:picMk id="8198" creationId="{53B9CB4C-559F-0114-861C-483CF0C94D68}"/>
          </ac:picMkLst>
        </pc:picChg>
      </pc:sldChg>
      <pc:sldChg chg="addSp delSp modSp modNotes">
        <pc:chgData name="Umamaheshwari R" userId="S::uma@edunetfoundation.org::5013a120-0240-46bd-a5d8-a54ab11ae5fe" providerId="AD" clId="Web-{ACE2AC5E-75BE-AC4B-D7A8-2858A003E6C1}" dt="2023-07-17T12:17:43.277" v="715"/>
        <pc:sldMkLst>
          <pc:docMk/>
          <pc:sldMk cId="4221611502" sldId="360"/>
        </pc:sldMkLst>
        <pc:spChg chg="add mod">
          <ac:chgData name="Umamaheshwari R" userId="S::uma@edunetfoundation.org::5013a120-0240-46bd-a5d8-a54ab11ae5fe" providerId="AD" clId="Web-{ACE2AC5E-75BE-AC4B-D7A8-2858A003E6C1}" dt="2023-07-17T12:17:37.792" v="713" actId="20577"/>
          <ac:spMkLst>
            <pc:docMk/>
            <pc:sldMk cId="4221611502" sldId="360"/>
            <ac:spMk id="2" creationId="{7D859D3C-AC1A-D221-25C3-289F1BEA2CC3}"/>
          </ac:spMkLst>
        </pc:spChg>
        <pc:spChg chg="mod">
          <ac:chgData name="Umamaheshwari R" userId="S::uma@edunetfoundation.org::5013a120-0240-46bd-a5d8-a54ab11ae5fe" providerId="AD" clId="Web-{ACE2AC5E-75BE-AC4B-D7A8-2858A003E6C1}" dt="2023-07-17T12:17:09.948" v="706" actId="20577"/>
          <ac:spMkLst>
            <pc:docMk/>
            <pc:sldMk cId="4221611502" sldId="360"/>
            <ac:spMk id="4" creationId="{FC0072A9-A943-6E7E-628C-08E951F893DA}"/>
          </ac:spMkLst>
        </pc:spChg>
        <pc:picChg chg="add del mod">
          <ac:chgData name="Umamaheshwari R" userId="S::uma@edunetfoundation.org::5013a120-0240-46bd-a5d8-a54ab11ae5fe" providerId="AD" clId="Web-{ACE2AC5E-75BE-AC4B-D7A8-2858A003E6C1}" dt="2023-07-17T12:16:52.401" v="702" actId="14100"/>
          <ac:picMkLst>
            <pc:docMk/>
            <pc:sldMk cId="4221611502" sldId="360"/>
            <ac:picMk id="9218" creationId="{AF411AA6-5030-FF10-3BC2-CE6B0D4D22AB}"/>
          </ac:picMkLst>
        </pc:picChg>
        <pc:picChg chg="mod">
          <ac:chgData name="Umamaheshwari R" userId="S::uma@edunetfoundation.org::5013a120-0240-46bd-a5d8-a54ab11ae5fe" providerId="AD" clId="Web-{ACE2AC5E-75BE-AC4B-D7A8-2858A003E6C1}" dt="2023-07-17T12:16:57.261" v="704" actId="14100"/>
          <ac:picMkLst>
            <pc:docMk/>
            <pc:sldMk cId="4221611502" sldId="360"/>
            <ac:picMk id="9220" creationId="{95C1FC2A-92CD-A3D0-5EAC-E297DCCA1BDE}"/>
          </ac:picMkLst>
        </pc:picChg>
      </pc:sldChg>
      <pc:sldChg chg="addSp delSp modSp modNotes">
        <pc:chgData name="Umamaheshwari R" userId="S::uma@edunetfoundation.org::5013a120-0240-46bd-a5d8-a54ab11ae5fe" providerId="AD" clId="Web-{ACE2AC5E-75BE-AC4B-D7A8-2858A003E6C1}" dt="2023-07-17T13:29:24.164" v="857"/>
        <pc:sldMkLst>
          <pc:docMk/>
          <pc:sldMk cId="645968628" sldId="361"/>
        </pc:sldMkLst>
        <pc:spChg chg="add mod">
          <ac:chgData name="Umamaheshwari R" userId="S::uma@edunetfoundation.org::5013a120-0240-46bd-a5d8-a54ab11ae5fe" providerId="AD" clId="Web-{ACE2AC5E-75BE-AC4B-D7A8-2858A003E6C1}" dt="2023-07-17T12:48:15.268" v="762" actId="1076"/>
          <ac:spMkLst>
            <pc:docMk/>
            <pc:sldMk cId="645968628" sldId="361"/>
            <ac:spMk id="2" creationId="{7B6C7607-DDE8-A008-E4D6-46FF5E011CA4}"/>
          </ac:spMkLst>
        </pc:spChg>
        <pc:spChg chg="mod">
          <ac:chgData name="Umamaheshwari R" userId="S::uma@edunetfoundation.org::5013a120-0240-46bd-a5d8-a54ab11ae5fe" providerId="AD" clId="Web-{ACE2AC5E-75BE-AC4B-D7A8-2858A003E6C1}" dt="2023-07-17T13:29:15.570" v="855" actId="20577"/>
          <ac:spMkLst>
            <pc:docMk/>
            <pc:sldMk cId="645968628" sldId="361"/>
            <ac:spMk id="4" creationId="{8F56ED14-CF58-0EF9-49E1-66974814A4E4}"/>
          </ac:spMkLst>
        </pc:spChg>
        <pc:picChg chg="add del mod">
          <ac:chgData name="Umamaheshwari R" userId="S::uma@edunetfoundation.org::5013a120-0240-46bd-a5d8-a54ab11ae5fe" providerId="AD" clId="Web-{ACE2AC5E-75BE-AC4B-D7A8-2858A003E6C1}" dt="2023-07-17T12:48:01.377" v="755"/>
          <ac:picMkLst>
            <pc:docMk/>
            <pc:sldMk cId="645968628" sldId="361"/>
            <ac:picMk id="10242" creationId="{51BCF7DA-2BD3-45BD-7F31-2E4512FE127B}"/>
          </ac:picMkLst>
        </pc:picChg>
        <pc:picChg chg="del">
          <ac:chgData name="Umamaheshwari R" userId="S::uma@edunetfoundation.org::5013a120-0240-46bd-a5d8-a54ab11ae5fe" providerId="AD" clId="Web-{ACE2AC5E-75BE-AC4B-D7A8-2858A003E6C1}" dt="2023-07-17T12:18:53.418" v="735"/>
          <ac:picMkLst>
            <pc:docMk/>
            <pc:sldMk cId="645968628" sldId="361"/>
            <ac:picMk id="10252" creationId="{1741AA50-3543-8308-0814-5396457A311E}"/>
          </ac:picMkLst>
        </pc:picChg>
        <pc:picChg chg="del">
          <ac:chgData name="Umamaheshwari R" userId="S::uma@edunetfoundation.org::5013a120-0240-46bd-a5d8-a54ab11ae5fe" providerId="AD" clId="Web-{ACE2AC5E-75BE-AC4B-D7A8-2858A003E6C1}" dt="2023-07-17T12:19:02.106" v="737"/>
          <ac:picMkLst>
            <pc:docMk/>
            <pc:sldMk cId="645968628" sldId="361"/>
            <ac:picMk id="10254" creationId="{01D1B00D-D9E6-2D3C-67F5-28B5E5E38ADE}"/>
          </ac:picMkLst>
        </pc:picChg>
      </pc:sldChg>
      <pc:sldChg chg="addSp delSp modSp new modNotes">
        <pc:chgData name="Umamaheshwari R" userId="S::uma@edunetfoundation.org::5013a120-0240-46bd-a5d8-a54ab11ae5fe" providerId="AD" clId="Web-{ACE2AC5E-75BE-AC4B-D7A8-2858A003E6C1}" dt="2023-07-17T11:47:11.581" v="438"/>
        <pc:sldMkLst>
          <pc:docMk/>
          <pc:sldMk cId="3738948683" sldId="365"/>
        </pc:sldMkLst>
        <pc:spChg chg="del">
          <ac:chgData name="Umamaheshwari R" userId="S::uma@edunetfoundation.org::5013a120-0240-46bd-a5d8-a54ab11ae5fe" providerId="AD" clId="Web-{ACE2AC5E-75BE-AC4B-D7A8-2858A003E6C1}" dt="2023-07-17T09:04:46.086" v="4"/>
          <ac:spMkLst>
            <pc:docMk/>
            <pc:sldMk cId="3738948683" sldId="365"/>
            <ac:spMk id="2" creationId="{9D835ED5-78D6-0F91-8F77-4421CC1C1B87}"/>
          </ac:spMkLst>
        </pc:spChg>
        <pc:spChg chg="add mod">
          <ac:chgData name="Umamaheshwari R" userId="S::uma@edunetfoundation.org::5013a120-0240-46bd-a5d8-a54ab11ae5fe" providerId="AD" clId="Web-{ACE2AC5E-75BE-AC4B-D7A8-2858A003E6C1}" dt="2023-07-17T09:08:47.762" v="60" actId="20577"/>
          <ac:spMkLst>
            <pc:docMk/>
            <pc:sldMk cId="3738948683" sldId="365"/>
            <ac:spMk id="3" creationId="{CDE1C0F6-C3A1-E14D-AE58-60ADFCB2D92A}"/>
          </ac:spMkLst>
        </pc:spChg>
      </pc:sldChg>
      <pc:sldChg chg="addSp delSp modSp new modNotes">
        <pc:chgData name="Umamaheshwari R" userId="S::uma@edunetfoundation.org::5013a120-0240-46bd-a5d8-a54ab11ae5fe" providerId="AD" clId="Web-{ACE2AC5E-75BE-AC4B-D7A8-2858A003E6C1}" dt="2023-07-17T11:47:24.316" v="442"/>
        <pc:sldMkLst>
          <pc:docMk/>
          <pc:sldMk cId="3097600476" sldId="366"/>
        </pc:sldMkLst>
        <pc:spChg chg="del">
          <ac:chgData name="Umamaheshwari R" userId="S::uma@edunetfoundation.org::5013a120-0240-46bd-a5d8-a54ab11ae5fe" providerId="AD" clId="Web-{ACE2AC5E-75BE-AC4B-D7A8-2858A003E6C1}" dt="2023-07-17T09:09:19.950" v="68"/>
          <ac:spMkLst>
            <pc:docMk/>
            <pc:sldMk cId="3097600476" sldId="366"/>
            <ac:spMk id="2" creationId="{07CA980D-58DA-D781-E11F-DDB40F70EB12}"/>
          </ac:spMkLst>
        </pc:spChg>
        <pc:spChg chg="add mod">
          <ac:chgData name="Umamaheshwari R" userId="S::uma@edunetfoundation.org::5013a120-0240-46bd-a5d8-a54ab11ae5fe" providerId="AD" clId="Web-{ACE2AC5E-75BE-AC4B-D7A8-2858A003E6C1}" dt="2023-07-17T09:11:07.342" v="110" actId="20577"/>
          <ac:spMkLst>
            <pc:docMk/>
            <pc:sldMk cId="3097600476" sldId="366"/>
            <ac:spMk id="3" creationId="{D1E31148-9BDB-43B6-00FB-6C1BA29E5B37}"/>
          </ac:spMkLst>
        </pc:spChg>
      </pc:sldChg>
      <pc:sldChg chg="addSp delSp modSp new modNotes">
        <pc:chgData name="Umamaheshwari R" userId="S::uma@edunetfoundation.org::5013a120-0240-46bd-a5d8-a54ab11ae5fe" providerId="AD" clId="Web-{ACE2AC5E-75BE-AC4B-D7A8-2858A003E6C1}" dt="2023-07-17T11:47:38.222" v="446"/>
        <pc:sldMkLst>
          <pc:docMk/>
          <pc:sldMk cId="1302919124" sldId="367"/>
        </pc:sldMkLst>
        <pc:spChg chg="del">
          <ac:chgData name="Umamaheshwari R" userId="S::uma@edunetfoundation.org::5013a120-0240-46bd-a5d8-a54ab11ae5fe" providerId="AD" clId="Web-{ACE2AC5E-75BE-AC4B-D7A8-2858A003E6C1}" dt="2023-07-17T09:17:44.083" v="155"/>
          <ac:spMkLst>
            <pc:docMk/>
            <pc:sldMk cId="1302919124" sldId="367"/>
            <ac:spMk id="2" creationId="{5ADE2D87-02D4-FB7D-6DD4-99CDB998D57A}"/>
          </ac:spMkLst>
        </pc:spChg>
        <pc:spChg chg="add mod">
          <ac:chgData name="Umamaheshwari R" userId="S::uma@edunetfoundation.org::5013a120-0240-46bd-a5d8-a54ab11ae5fe" providerId="AD" clId="Web-{ACE2AC5E-75BE-AC4B-D7A8-2858A003E6C1}" dt="2023-07-17T10:54:35.669" v="226" actId="20577"/>
          <ac:spMkLst>
            <pc:docMk/>
            <pc:sldMk cId="1302919124" sldId="367"/>
            <ac:spMk id="5" creationId="{8D62DDFF-7B09-EBEC-115C-79838AB15989}"/>
          </ac:spMkLst>
        </pc:spChg>
        <pc:picChg chg="add del mod">
          <ac:chgData name="Umamaheshwari R" userId="S::uma@edunetfoundation.org::5013a120-0240-46bd-a5d8-a54ab11ae5fe" providerId="AD" clId="Web-{ACE2AC5E-75BE-AC4B-D7A8-2858A003E6C1}" dt="2023-07-17T09:18:17.677" v="164"/>
          <ac:picMkLst>
            <pc:docMk/>
            <pc:sldMk cId="1302919124" sldId="367"/>
            <ac:picMk id="3" creationId="{69F40577-883E-9810-A062-3044A5F86244}"/>
          </ac:picMkLst>
        </pc:picChg>
        <pc:picChg chg="add mod">
          <ac:chgData name="Umamaheshwari R" userId="S::uma@edunetfoundation.org::5013a120-0240-46bd-a5d8-a54ab11ae5fe" providerId="AD" clId="Web-{ACE2AC5E-75BE-AC4B-D7A8-2858A003E6C1}" dt="2023-07-17T10:54:16.153" v="218" actId="14100"/>
          <ac:picMkLst>
            <pc:docMk/>
            <pc:sldMk cId="1302919124" sldId="367"/>
            <ac:picMk id="4" creationId="{1AB17786-2206-133C-A280-92D9DDD1F1D5}"/>
          </ac:picMkLst>
        </pc:picChg>
      </pc:sldChg>
      <pc:sldChg chg="addSp delSp modSp new ord modNotes">
        <pc:chgData name="Umamaheshwari R" userId="S::uma@edunetfoundation.org::5013a120-0240-46bd-a5d8-a54ab11ae5fe" providerId="AD" clId="Web-{ACE2AC5E-75BE-AC4B-D7A8-2858A003E6C1}" dt="2023-07-17T11:49:24.552" v="464" actId="20577"/>
        <pc:sldMkLst>
          <pc:docMk/>
          <pc:sldMk cId="4216457334" sldId="368"/>
        </pc:sldMkLst>
        <pc:spChg chg="del">
          <ac:chgData name="Umamaheshwari R" userId="S::uma@edunetfoundation.org::5013a120-0240-46bd-a5d8-a54ab11ae5fe" providerId="AD" clId="Web-{ACE2AC5E-75BE-AC4B-D7A8-2858A003E6C1}" dt="2023-07-17T10:54:54.638" v="229"/>
          <ac:spMkLst>
            <pc:docMk/>
            <pc:sldMk cId="4216457334" sldId="368"/>
            <ac:spMk id="2" creationId="{73F11DB2-FB32-C9CC-920A-7377FA57492C}"/>
          </ac:spMkLst>
        </pc:spChg>
        <pc:spChg chg="add mod">
          <ac:chgData name="Umamaheshwari R" userId="S::uma@edunetfoundation.org::5013a120-0240-46bd-a5d8-a54ab11ae5fe" providerId="AD" clId="Web-{ACE2AC5E-75BE-AC4B-D7A8-2858A003E6C1}" dt="2023-07-17T11:49:24.552" v="464" actId="20577"/>
          <ac:spMkLst>
            <pc:docMk/>
            <pc:sldMk cId="4216457334" sldId="368"/>
            <ac:spMk id="6" creationId="{2319BDD9-BE6D-4C13-CCC4-692B8570D57B}"/>
          </ac:spMkLst>
        </pc:spChg>
        <pc:picChg chg="add mod">
          <ac:chgData name="Umamaheshwari R" userId="S::uma@edunetfoundation.org::5013a120-0240-46bd-a5d8-a54ab11ae5fe" providerId="AD" clId="Web-{ACE2AC5E-75BE-AC4B-D7A8-2858A003E6C1}" dt="2023-07-17T10:57:06.203" v="264" actId="1076"/>
          <ac:picMkLst>
            <pc:docMk/>
            <pc:sldMk cId="4216457334" sldId="368"/>
            <ac:picMk id="3" creationId="{B7092D14-FE92-C87C-418A-8F52166D7C79}"/>
          </ac:picMkLst>
        </pc:picChg>
        <pc:picChg chg="add mod">
          <ac:chgData name="Umamaheshwari R" userId="S::uma@edunetfoundation.org::5013a120-0240-46bd-a5d8-a54ab11ae5fe" providerId="AD" clId="Web-{ACE2AC5E-75BE-AC4B-D7A8-2858A003E6C1}" dt="2023-07-17T10:55:14.841" v="236" actId="1076"/>
          <ac:picMkLst>
            <pc:docMk/>
            <pc:sldMk cId="4216457334" sldId="368"/>
            <ac:picMk id="4" creationId="{F622BC86-9AF3-EF07-A714-BACA9D0DC2C9}"/>
          </ac:picMkLst>
        </pc:picChg>
        <pc:picChg chg="add mod">
          <ac:chgData name="Umamaheshwari R" userId="S::uma@edunetfoundation.org::5013a120-0240-46bd-a5d8-a54ab11ae5fe" providerId="AD" clId="Web-{ACE2AC5E-75BE-AC4B-D7A8-2858A003E6C1}" dt="2023-07-17T10:55:28.560" v="241" actId="14100"/>
          <ac:picMkLst>
            <pc:docMk/>
            <pc:sldMk cId="4216457334" sldId="368"/>
            <ac:picMk id="5" creationId="{039472BA-83B2-8E32-EAD0-027916E4FF02}"/>
          </ac:picMkLst>
        </pc:picChg>
      </pc:sldChg>
      <pc:sldChg chg="addSp delSp modSp new ord modNotes">
        <pc:chgData name="Umamaheshwari R" userId="S::uma@edunetfoundation.org::5013a120-0240-46bd-a5d8-a54ab11ae5fe" providerId="AD" clId="Web-{ACE2AC5E-75BE-AC4B-D7A8-2858A003E6C1}" dt="2023-07-17T12:01:10.764" v="541" actId="20577"/>
        <pc:sldMkLst>
          <pc:docMk/>
          <pc:sldMk cId="421635741" sldId="369"/>
        </pc:sldMkLst>
        <pc:spChg chg="add del">
          <ac:chgData name="Umamaheshwari R" userId="S::uma@edunetfoundation.org::5013a120-0240-46bd-a5d8-a54ab11ae5fe" providerId="AD" clId="Web-{ACE2AC5E-75BE-AC4B-D7A8-2858A003E6C1}" dt="2023-07-17T11:26:56.566" v="302"/>
          <ac:spMkLst>
            <pc:docMk/>
            <pc:sldMk cId="421635741" sldId="369"/>
            <ac:spMk id="2" creationId="{17F65B82-7BCC-8F27-F834-F66988328DA2}"/>
          </ac:spMkLst>
        </pc:spChg>
        <pc:spChg chg="add mod">
          <ac:chgData name="Umamaheshwari R" userId="S::uma@edunetfoundation.org::5013a120-0240-46bd-a5d8-a54ab11ae5fe" providerId="AD" clId="Web-{ACE2AC5E-75BE-AC4B-D7A8-2858A003E6C1}" dt="2023-07-17T12:01:10.764" v="541" actId="20577"/>
          <ac:spMkLst>
            <pc:docMk/>
            <pc:sldMk cId="421635741" sldId="369"/>
            <ac:spMk id="6" creationId="{1713BB74-8473-75F6-2DA8-27C0F425BFA6}"/>
          </ac:spMkLst>
        </pc:spChg>
        <pc:picChg chg="add del mod">
          <ac:chgData name="Umamaheshwari R" userId="S::uma@edunetfoundation.org::5013a120-0240-46bd-a5d8-a54ab11ae5fe" providerId="AD" clId="Web-{ACE2AC5E-75BE-AC4B-D7A8-2858A003E6C1}" dt="2023-07-17T11:26:33.800" v="299"/>
          <ac:picMkLst>
            <pc:docMk/>
            <pc:sldMk cId="421635741" sldId="369"/>
            <ac:picMk id="3" creationId="{6F7C5D91-0F33-0085-A909-F5A783C29034}"/>
          </ac:picMkLst>
        </pc:picChg>
        <pc:picChg chg="add mod">
          <ac:chgData name="Umamaheshwari R" userId="S::uma@edunetfoundation.org::5013a120-0240-46bd-a5d8-a54ab11ae5fe" providerId="AD" clId="Web-{ACE2AC5E-75BE-AC4B-D7A8-2858A003E6C1}" dt="2023-07-17T11:35:26.275" v="308" actId="14100"/>
          <ac:picMkLst>
            <pc:docMk/>
            <pc:sldMk cId="421635741" sldId="369"/>
            <ac:picMk id="5" creationId="{44D9D077-BD14-EB52-643F-0420D91524EB}"/>
          </ac:picMkLst>
        </pc:picChg>
      </pc:sldChg>
      <pc:sldChg chg="addSp delSp modSp new modNotes">
        <pc:chgData name="Umamaheshwari R" userId="S::uma@edunetfoundation.org::5013a120-0240-46bd-a5d8-a54ab11ae5fe" providerId="AD" clId="Web-{ACE2AC5E-75BE-AC4B-D7A8-2858A003E6C1}" dt="2023-07-17T12:01:15.264" v="542" actId="20577"/>
        <pc:sldMkLst>
          <pc:docMk/>
          <pc:sldMk cId="4152552543" sldId="370"/>
        </pc:sldMkLst>
        <pc:spChg chg="del">
          <ac:chgData name="Umamaheshwari R" userId="S::uma@edunetfoundation.org::5013a120-0240-46bd-a5d8-a54ab11ae5fe" providerId="AD" clId="Web-{ACE2AC5E-75BE-AC4B-D7A8-2858A003E6C1}" dt="2023-07-17T11:38:55.200" v="338"/>
          <ac:spMkLst>
            <pc:docMk/>
            <pc:sldMk cId="4152552543" sldId="370"/>
            <ac:spMk id="2" creationId="{113B3516-336D-461C-06E1-ACD58CBF9F2A}"/>
          </ac:spMkLst>
        </pc:spChg>
        <pc:spChg chg="add mod">
          <ac:chgData name="Umamaheshwari R" userId="S::uma@edunetfoundation.org::5013a120-0240-46bd-a5d8-a54ab11ae5fe" providerId="AD" clId="Web-{ACE2AC5E-75BE-AC4B-D7A8-2858A003E6C1}" dt="2023-07-17T12:01:15.264" v="542" actId="20577"/>
          <ac:spMkLst>
            <pc:docMk/>
            <pc:sldMk cId="4152552543" sldId="370"/>
            <ac:spMk id="5" creationId="{8A2540E0-9905-11CD-F222-04555E9CBF13}"/>
          </ac:spMkLst>
        </pc:spChg>
        <pc:picChg chg="add mod">
          <ac:chgData name="Umamaheshwari R" userId="S::uma@edunetfoundation.org::5013a120-0240-46bd-a5d8-a54ab11ae5fe" providerId="AD" clId="Web-{ACE2AC5E-75BE-AC4B-D7A8-2858A003E6C1}" dt="2023-07-17T11:40:04.248" v="351" actId="1076"/>
          <ac:picMkLst>
            <pc:docMk/>
            <pc:sldMk cId="4152552543" sldId="370"/>
            <ac:picMk id="3" creationId="{6657AE6D-FB73-13A6-F0DA-B409BC357F60}"/>
          </ac:picMkLst>
        </pc:picChg>
        <pc:picChg chg="add mod">
          <ac:chgData name="Umamaheshwari R" userId="S::uma@edunetfoundation.org::5013a120-0240-46bd-a5d8-a54ab11ae5fe" providerId="AD" clId="Web-{ACE2AC5E-75BE-AC4B-D7A8-2858A003E6C1}" dt="2023-07-17T11:39:59.123" v="348" actId="1076"/>
          <ac:picMkLst>
            <pc:docMk/>
            <pc:sldMk cId="4152552543" sldId="370"/>
            <ac:picMk id="4" creationId="{7766FDF8-5F93-2C4A-166C-648B247A0A1F}"/>
          </ac:picMkLst>
        </pc:picChg>
      </pc:sldChg>
      <pc:sldChg chg="addSp delSp modSp new modNotes">
        <pc:chgData name="Umamaheshwari R" userId="S::uma@edunetfoundation.org::5013a120-0240-46bd-a5d8-a54ab11ae5fe" providerId="AD" clId="Web-{ACE2AC5E-75BE-AC4B-D7A8-2858A003E6C1}" dt="2023-07-17T11:48:46.583" v="458"/>
        <pc:sldMkLst>
          <pc:docMk/>
          <pc:sldMk cId="3491387298" sldId="371"/>
        </pc:sldMkLst>
        <pc:spChg chg="del">
          <ac:chgData name="Umamaheshwari R" userId="S::uma@edunetfoundation.org::5013a120-0240-46bd-a5d8-a54ab11ae5fe" providerId="AD" clId="Web-{ACE2AC5E-75BE-AC4B-D7A8-2858A003E6C1}" dt="2023-07-17T11:42:51.375" v="391"/>
          <ac:spMkLst>
            <pc:docMk/>
            <pc:sldMk cId="3491387298" sldId="371"/>
            <ac:spMk id="2" creationId="{5B668393-E00A-A802-E92F-EF25563CC9B0}"/>
          </ac:spMkLst>
        </pc:spChg>
        <pc:spChg chg="add mod">
          <ac:chgData name="Umamaheshwari R" userId="S::uma@edunetfoundation.org::5013a120-0240-46bd-a5d8-a54ab11ae5fe" providerId="AD" clId="Web-{ACE2AC5E-75BE-AC4B-D7A8-2858A003E6C1}" dt="2023-07-17T11:44:01.266" v="413" actId="20577"/>
          <ac:spMkLst>
            <pc:docMk/>
            <pc:sldMk cId="3491387298" sldId="371"/>
            <ac:spMk id="3" creationId="{9BE2420D-7A6E-7718-5F80-D7D7806606E7}"/>
          </ac:spMkLst>
        </pc:spChg>
      </pc:sldChg>
      <pc:sldChg chg="addSp delSp modSp new del">
        <pc:chgData name="Umamaheshwari R" userId="S::uma@edunetfoundation.org::5013a120-0240-46bd-a5d8-a54ab11ae5fe" providerId="AD" clId="Web-{ACE2AC5E-75BE-AC4B-D7A8-2858A003E6C1}" dt="2023-07-17T12:01:21.045" v="543"/>
        <pc:sldMkLst>
          <pc:docMk/>
          <pc:sldMk cId="552820177" sldId="372"/>
        </pc:sldMkLst>
        <pc:spChg chg="del">
          <ac:chgData name="Umamaheshwari R" userId="S::uma@edunetfoundation.org::5013a120-0240-46bd-a5d8-a54ab11ae5fe" providerId="AD" clId="Web-{ACE2AC5E-75BE-AC4B-D7A8-2858A003E6C1}" dt="2023-07-17T11:49:59.130" v="466"/>
          <ac:spMkLst>
            <pc:docMk/>
            <pc:sldMk cId="552820177" sldId="372"/>
            <ac:spMk id="2" creationId="{3B854645-CFAE-4FFB-18C6-B981095CABBD}"/>
          </ac:spMkLst>
        </pc:spChg>
        <pc:picChg chg="add del mod">
          <ac:chgData name="Umamaheshwari R" userId="S::uma@edunetfoundation.org::5013a120-0240-46bd-a5d8-a54ab11ae5fe" providerId="AD" clId="Web-{ACE2AC5E-75BE-AC4B-D7A8-2858A003E6C1}" dt="2023-07-17T11:50:53.006" v="483"/>
          <ac:picMkLst>
            <pc:docMk/>
            <pc:sldMk cId="552820177" sldId="372"/>
            <ac:picMk id="3" creationId="{125A29A8-2132-D7E5-10FE-7E583B3135E7}"/>
          </ac:picMkLst>
        </pc:picChg>
      </pc:sldChg>
      <pc:sldChg chg="addSp delSp modSp new modNotes">
        <pc:chgData name="Umamaheshwari R" userId="S::uma@edunetfoundation.org::5013a120-0240-46bd-a5d8-a54ab11ae5fe" providerId="AD" clId="Web-{ACE2AC5E-75BE-AC4B-D7A8-2858A003E6C1}" dt="2023-07-17T11:58:49.137" v="504" actId="14100"/>
        <pc:sldMkLst>
          <pc:docMk/>
          <pc:sldMk cId="3242787616" sldId="373"/>
        </pc:sldMkLst>
        <pc:spChg chg="del">
          <ac:chgData name="Umamaheshwari R" userId="S::uma@edunetfoundation.org::5013a120-0240-46bd-a5d8-a54ab11ae5fe" providerId="AD" clId="Web-{ACE2AC5E-75BE-AC4B-D7A8-2858A003E6C1}" dt="2023-07-17T11:57:41.183" v="486"/>
          <ac:spMkLst>
            <pc:docMk/>
            <pc:sldMk cId="3242787616" sldId="373"/>
            <ac:spMk id="2" creationId="{90143C0D-9EAA-4FD7-9185-E11B020C3C16}"/>
          </ac:spMkLst>
        </pc:spChg>
        <pc:spChg chg="add mod">
          <ac:chgData name="Umamaheshwari R" userId="S::uma@edunetfoundation.org::5013a120-0240-46bd-a5d8-a54ab11ae5fe" providerId="AD" clId="Web-{ACE2AC5E-75BE-AC4B-D7A8-2858A003E6C1}" dt="2023-07-17T11:58:09.184" v="494" actId="20577"/>
          <ac:spMkLst>
            <pc:docMk/>
            <pc:sldMk cId="3242787616" sldId="373"/>
            <ac:spMk id="5" creationId="{FC17387F-32C0-DFE5-7D44-102B61FDDBC6}"/>
          </ac:spMkLst>
        </pc:spChg>
        <pc:picChg chg="add mod">
          <ac:chgData name="Umamaheshwari R" userId="S::uma@edunetfoundation.org::5013a120-0240-46bd-a5d8-a54ab11ae5fe" providerId="AD" clId="Web-{ACE2AC5E-75BE-AC4B-D7A8-2858A003E6C1}" dt="2023-07-17T11:58:40.590" v="500" actId="14100"/>
          <ac:picMkLst>
            <pc:docMk/>
            <pc:sldMk cId="3242787616" sldId="373"/>
            <ac:picMk id="4" creationId="{87B8AC85-CEBD-2BC7-F5FF-83CEBC28E046}"/>
          </ac:picMkLst>
        </pc:picChg>
        <pc:picChg chg="add mod">
          <ac:chgData name="Umamaheshwari R" userId="S::uma@edunetfoundation.org::5013a120-0240-46bd-a5d8-a54ab11ae5fe" providerId="AD" clId="Web-{ACE2AC5E-75BE-AC4B-D7A8-2858A003E6C1}" dt="2023-07-17T11:58:49.137" v="504" actId="14100"/>
          <ac:picMkLst>
            <pc:docMk/>
            <pc:sldMk cId="3242787616" sldId="373"/>
            <ac:picMk id="6" creationId="{094084ED-5430-033F-656D-B0D1D80C9ED9}"/>
          </ac:picMkLst>
        </pc:picChg>
      </pc:sldChg>
      <pc:sldChg chg="addSp delSp modSp new modNotes">
        <pc:chgData name="Umamaheshwari R" userId="S::uma@edunetfoundation.org::5013a120-0240-46bd-a5d8-a54ab11ae5fe" providerId="AD" clId="Web-{ACE2AC5E-75BE-AC4B-D7A8-2858A003E6C1}" dt="2023-07-17T12:14:15.555" v="684"/>
        <pc:sldMkLst>
          <pc:docMk/>
          <pc:sldMk cId="3287582540" sldId="374"/>
        </pc:sldMkLst>
        <pc:spChg chg="del">
          <ac:chgData name="Umamaheshwari R" userId="S::uma@edunetfoundation.org::5013a120-0240-46bd-a5d8-a54ab11ae5fe" providerId="AD" clId="Web-{ACE2AC5E-75BE-AC4B-D7A8-2858A003E6C1}" dt="2023-07-17T12:01:27.889" v="545"/>
          <ac:spMkLst>
            <pc:docMk/>
            <pc:sldMk cId="3287582540" sldId="374"/>
            <ac:spMk id="2" creationId="{1F0E0E9A-A8E2-634E-7D5E-6B3E792EC48A}"/>
          </ac:spMkLst>
        </pc:spChg>
        <pc:spChg chg="add mod">
          <ac:chgData name="Umamaheshwari R" userId="S::uma@edunetfoundation.org::5013a120-0240-46bd-a5d8-a54ab11ae5fe" providerId="AD" clId="Web-{ACE2AC5E-75BE-AC4B-D7A8-2858A003E6C1}" dt="2023-07-17T12:12:10.210" v="654" actId="20577"/>
          <ac:spMkLst>
            <pc:docMk/>
            <pc:sldMk cId="3287582540" sldId="374"/>
            <ac:spMk id="4" creationId="{B3D6283B-5EED-581A-BF94-4C2FDB2DD9D7}"/>
          </ac:spMkLst>
        </pc:spChg>
        <pc:picChg chg="add del mod">
          <ac:chgData name="Umamaheshwari R" userId="S::uma@edunetfoundation.org::5013a120-0240-46bd-a5d8-a54ab11ae5fe" providerId="AD" clId="Web-{ACE2AC5E-75BE-AC4B-D7A8-2858A003E6C1}" dt="2023-07-17T12:02:12.780" v="560"/>
          <ac:picMkLst>
            <pc:docMk/>
            <pc:sldMk cId="3287582540" sldId="374"/>
            <ac:picMk id="3" creationId="{EB49A42F-4A9C-A88A-EBC6-0FC9EAEA3FF4}"/>
          </ac:picMkLst>
        </pc:picChg>
      </pc:sldChg>
      <pc:sldChg chg="addSp delSp modSp new modNotes">
        <pc:chgData name="Umamaheshwari R" userId="S::uma@edunetfoundation.org::5013a120-0240-46bd-a5d8-a54ab11ae5fe" providerId="AD" clId="Web-{ACE2AC5E-75BE-AC4B-D7A8-2858A003E6C1}" dt="2023-07-17T12:10:03.896" v="637"/>
        <pc:sldMkLst>
          <pc:docMk/>
          <pc:sldMk cId="117845190" sldId="375"/>
        </pc:sldMkLst>
        <pc:spChg chg="del">
          <ac:chgData name="Umamaheshwari R" userId="S::uma@edunetfoundation.org::5013a120-0240-46bd-a5d8-a54ab11ae5fe" providerId="AD" clId="Web-{ACE2AC5E-75BE-AC4B-D7A8-2858A003E6C1}" dt="2023-07-17T12:07:26.925" v="609"/>
          <ac:spMkLst>
            <pc:docMk/>
            <pc:sldMk cId="117845190" sldId="375"/>
            <ac:spMk id="2" creationId="{E1E228AC-0699-02E8-5C18-0A69B2925D94}"/>
          </ac:spMkLst>
        </pc:spChg>
        <pc:spChg chg="add mod">
          <ac:chgData name="Umamaheshwari R" userId="S::uma@edunetfoundation.org::5013a120-0240-46bd-a5d8-a54ab11ae5fe" providerId="AD" clId="Web-{ACE2AC5E-75BE-AC4B-D7A8-2858A003E6C1}" dt="2023-07-17T12:09:56.896" v="636" actId="20577"/>
          <ac:spMkLst>
            <pc:docMk/>
            <pc:sldMk cId="117845190" sldId="375"/>
            <ac:spMk id="8" creationId="{6B3547EE-0112-FDBD-E898-445217BF62CF}"/>
          </ac:spMkLst>
        </pc:spChg>
        <pc:picChg chg="add del mod">
          <ac:chgData name="Umamaheshwari R" userId="S::uma@edunetfoundation.org::5013a120-0240-46bd-a5d8-a54ab11ae5fe" providerId="AD" clId="Web-{ACE2AC5E-75BE-AC4B-D7A8-2858A003E6C1}" dt="2023-07-17T12:07:35.769" v="612"/>
          <ac:picMkLst>
            <pc:docMk/>
            <pc:sldMk cId="117845190" sldId="375"/>
            <ac:picMk id="3" creationId="{84A7541A-EF83-134A-D93F-796E57865AC0}"/>
          </ac:picMkLst>
        </pc:picChg>
        <pc:picChg chg="add mod">
          <ac:chgData name="Umamaheshwari R" userId="S::uma@edunetfoundation.org::5013a120-0240-46bd-a5d8-a54ab11ae5fe" providerId="AD" clId="Web-{ACE2AC5E-75BE-AC4B-D7A8-2858A003E6C1}" dt="2023-07-17T12:07:52.613" v="616" actId="14100"/>
          <ac:picMkLst>
            <pc:docMk/>
            <pc:sldMk cId="117845190" sldId="375"/>
            <ac:picMk id="5" creationId="{5E195898-10B9-D514-C016-27E7A41E680C}"/>
          </ac:picMkLst>
        </pc:picChg>
        <pc:picChg chg="add mod">
          <ac:chgData name="Umamaheshwari R" userId="S::uma@edunetfoundation.org::5013a120-0240-46bd-a5d8-a54ab11ae5fe" providerId="AD" clId="Web-{ACE2AC5E-75BE-AC4B-D7A8-2858A003E6C1}" dt="2023-07-17T12:08:05.972" v="619" actId="1076"/>
          <ac:picMkLst>
            <pc:docMk/>
            <pc:sldMk cId="117845190" sldId="375"/>
            <ac:picMk id="6" creationId="{9C1FE4CB-6FB5-F67B-8098-786A60280F70}"/>
          </ac:picMkLst>
        </pc:picChg>
        <pc:picChg chg="add mod">
          <ac:chgData name="Umamaheshwari R" userId="S::uma@edunetfoundation.org::5013a120-0240-46bd-a5d8-a54ab11ae5fe" providerId="AD" clId="Web-{ACE2AC5E-75BE-AC4B-D7A8-2858A003E6C1}" dt="2023-07-17T12:08:53.020" v="624" actId="14100"/>
          <ac:picMkLst>
            <pc:docMk/>
            <pc:sldMk cId="117845190" sldId="375"/>
            <ac:picMk id="7" creationId="{8E59D06C-8A1D-96BE-E78B-9483ABBFFC0A}"/>
          </ac:picMkLst>
        </pc:picChg>
      </pc:sldChg>
      <pc:sldChg chg="addSp delSp modSp new del">
        <pc:chgData name="Umamaheshwari R" userId="S::uma@edunetfoundation.org::5013a120-0240-46bd-a5d8-a54ab11ae5fe" providerId="AD" clId="Web-{ACE2AC5E-75BE-AC4B-D7A8-2858A003E6C1}" dt="2023-07-17T12:17:44.980" v="716"/>
        <pc:sldMkLst>
          <pc:docMk/>
          <pc:sldMk cId="234464091" sldId="376"/>
        </pc:sldMkLst>
        <pc:spChg chg="del">
          <ac:chgData name="Umamaheshwari R" userId="S::uma@edunetfoundation.org::5013a120-0240-46bd-a5d8-a54ab11ae5fe" providerId="AD" clId="Web-{ACE2AC5E-75BE-AC4B-D7A8-2858A003E6C1}" dt="2023-07-17T12:15:00.650" v="691"/>
          <ac:spMkLst>
            <pc:docMk/>
            <pc:sldMk cId="234464091" sldId="376"/>
            <ac:spMk id="2" creationId="{67C54571-1C00-3549-A60A-78EEA4C716D1}"/>
          </ac:spMkLst>
        </pc:spChg>
        <pc:picChg chg="add del mod">
          <ac:chgData name="Umamaheshwari R" userId="S::uma@edunetfoundation.org::5013a120-0240-46bd-a5d8-a54ab11ae5fe" providerId="AD" clId="Web-{ACE2AC5E-75BE-AC4B-D7A8-2858A003E6C1}" dt="2023-07-17T12:16:37.667" v="698"/>
          <ac:picMkLst>
            <pc:docMk/>
            <pc:sldMk cId="234464091" sldId="376"/>
            <ac:picMk id="3" creationId="{C5931B92-8B3A-5D9D-E956-193A1B249663}"/>
          </ac:picMkLst>
        </pc:picChg>
      </pc:sldChg>
      <pc:sldChg chg="addSp delSp modSp new modNotes">
        <pc:chgData name="Umamaheshwari R" userId="S::uma@edunetfoundation.org::5013a120-0240-46bd-a5d8-a54ab11ae5fe" providerId="AD" clId="Web-{ACE2AC5E-75BE-AC4B-D7A8-2858A003E6C1}" dt="2023-07-17T13:26:36.911" v="825"/>
        <pc:sldMkLst>
          <pc:docMk/>
          <pc:sldMk cId="3629879132" sldId="376"/>
        </pc:sldMkLst>
        <pc:spChg chg="add del">
          <ac:chgData name="Umamaheshwari R" userId="S::uma@edunetfoundation.org::5013a120-0240-46bd-a5d8-a54ab11ae5fe" providerId="AD" clId="Web-{ACE2AC5E-75BE-AC4B-D7A8-2858A003E6C1}" dt="2023-07-17T12:18:47.387" v="732"/>
          <ac:spMkLst>
            <pc:docMk/>
            <pc:sldMk cId="3629879132" sldId="376"/>
            <ac:spMk id="2" creationId="{7775D4BD-8DA8-2366-5CE7-377818A1E22B}"/>
          </ac:spMkLst>
        </pc:spChg>
        <pc:spChg chg="add mod">
          <ac:chgData name="Umamaheshwari R" userId="S::uma@edunetfoundation.org::5013a120-0240-46bd-a5d8-a54ab11ae5fe" providerId="AD" clId="Web-{ACE2AC5E-75BE-AC4B-D7A8-2858A003E6C1}" dt="2023-07-17T12:48:07.112" v="757" actId="20577"/>
          <ac:spMkLst>
            <pc:docMk/>
            <pc:sldMk cId="3629879132" sldId="376"/>
            <ac:spMk id="4" creationId="{FC226B13-3281-0774-11EA-63532F4DCDAD}"/>
          </ac:spMkLst>
        </pc:spChg>
        <pc:picChg chg="add del mod">
          <ac:chgData name="Umamaheshwari R" userId="S::uma@edunetfoundation.org::5013a120-0240-46bd-a5d8-a54ab11ae5fe" providerId="AD" clId="Web-{ACE2AC5E-75BE-AC4B-D7A8-2858A003E6C1}" dt="2023-07-17T13:19:30.686" v="800"/>
          <ac:picMkLst>
            <pc:docMk/>
            <pc:sldMk cId="3629879132" sldId="376"/>
            <ac:picMk id="2" creationId="{4A3DF154-2597-AB0E-3615-BA253A9A4412}"/>
          </ac:picMkLst>
        </pc:picChg>
        <pc:picChg chg="add del mod">
          <ac:chgData name="Umamaheshwari R" userId="S::uma@edunetfoundation.org::5013a120-0240-46bd-a5d8-a54ab11ae5fe" providerId="AD" clId="Web-{ACE2AC5E-75BE-AC4B-D7A8-2858A003E6C1}" dt="2023-07-17T12:18:27.356" v="727"/>
          <ac:picMkLst>
            <pc:docMk/>
            <pc:sldMk cId="3629879132" sldId="376"/>
            <ac:picMk id="3" creationId="{6F1FC5E3-498E-9E20-E21A-6FF823E03A56}"/>
          </ac:picMkLst>
        </pc:picChg>
        <pc:picChg chg="add del mod">
          <ac:chgData name="Umamaheshwari R" userId="S::uma@edunetfoundation.org::5013a120-0240-46bd-a5d8-a54ab11ae5fe" providerId="AD" clId="Web-{ACE2AC5E-75BE-AC4B-D7A8-2858A003E6C1}" dt="2023-07-17T13:21:43.438" v="807"/>
          <ac:picMkLst>
            <pc:docMk/>
            <pc:sldMk cId="3629879132" sldId="376"/>
            <ac:picMk id="3" creationId="{831E7E8A-6658-4801-02CA-7E84E845F537}"/>
          </ac:picMkLst>
        </pc:picChg>
        <pc:picChg chg="add del mod">
          <ac:chgData name="Umamaheshwari R" userId="S::uma@edunetfoundation.org::5013a120-0240-46bd-a5d8-a54ab11ae5fe" providerId="AD" clId="Web-{ACE2AC5E-75BE-AC4B-D7A8-2858A003E6C1}" dt="2023-07-17T13:15:39.824" v="786"/>
          <ac:picMkLst>
            <pc:docMk/>
            <pc:sldMk cId="3629879132" sldId="376"/>
            <ac:picMk id="5" creationId="{6B58517A-35E9-D1E2-73B1-B892B8E1272A}"/>
          </ac:picMkLst>
        </pc:picChg>
        <pc:picChg chg="add del mod">
          <ac:chgData name="Umamaheshwari R" userId="S::uma@edunetfoundation.org::5013a120-0240-46bd-a5d8-a54ab11ae5fe" providerId="AD" clId="Web-{ACE2AC5E-75BE-AC4B-D7A8-2858A003E6C1}" dt="2023-07-17T13:14:37.838" v="779"/>
          <ac:picMkLst>
            <pc:docMk/>
            <pc:sldMk cId="3629879132" sldId="376"/>
            <ac:picMk id="6" creationId="{98C11E16-C61B-5FAE-C19C-D894C2EEB164}"/>
          </ac:picMkLst>
        </pc:picChg>
        <pc:picChg chg="add del mod">
          <ac:chgData name="Umamaheshwari R" userId="S::uma@edunetfoundation.org::5013a120-0240-46bd-a5d8-a54ab11ae5fe" providerId="AD" clId="Web-{ACE2AC5E-75BE-AC4B-D7A8-2858A003E6C1}" dt="2023-07-17T13:14:40.729" v="780"/>
          <ac:picMkLst>
            <pc:docMk/>
            <pc:sldMk cId="3629879132" sldId="376"/>
            <ac:picMk id="7" creationId="{5CC73030-040C-C2F9-D7B4-3B55420DE581}"/>
          </ac:picMkLst>
        </pc:picChg>
        <pc:picChg chg="add mod">
          <ac:chgData name="Umamaheshwari R" userId="S::uma@edunetfoundation.org::5013a120-0240-46bd-a5d8-a54ab11ae5fe" providerId="AD" clId="Web-{ACE2AC5E-75BE-AC4B-D7A8-2858A003E6C1}" dt="2023-07-17T13:26:30.021" v="821" actId="14100"/>
          <ac:picMkLst>
            <pc:docMk/>
            <pc:sldMk cId="3629879132" sldId="376"/>
            <ac:picMk id="8" creationId="{63E3279A-05C7-F7FA-C529-3891ACA32ABF}"/>
          </ac:picMkLst>
        </pc:picChg>
      </pc:sldChg>
      <pc:sldChg chg="addSp delSp modSp new modNotes">
        <pc:chgData name="Umamaheshwari R" userId="S::uma@edunetfoundation.org::5013a120-0240-46bd-a5d8-a54ab11ae5fe" providerId="AD" clId="Web-{ACE2AC5E-75BE-AC4B-D7A8-2858A003E6C1}" dt="2023-07-17T13:28:41.647" v="843"/>
        <pc:sldMkLst>
          <pc:docMk/>
          <pc:sldMk cId="436725531" sldId="377"/>
        </pc:sldMkLst>
        <pc:spChg chg="del">
          <ac:chgData name="Umamaheshwari R" userId="S::uma@edunetfoundation.org::5013a120-0240-46bd-a5d8-a54ab11ae5fe" providerId="AD" clId="Web-{ACE2AC5E-75BE-AC4B-D7A8-2858A003E6C1}" dt="2023-07-17T13:14:32.979" v="778"/>
          <ac:spMkLst>
            <pc:docMk/>
            <pc:sldMk cId="436725531" sldId="377"/>
            <ac:spMk id="2" creationId="{A13B43E0-3F51-3D18-7926-B78C379F29BD}"/>
          </ac:spMkLst>
        </pc:spChg>
        <pc:spChg chg="add mod">
          <ac:chgData name="Umamaheshwari R" userId="S::uma@edunetfoundation.org::5013a120-0240-46bd-a5d8-a54ab11ae5fe" providerId="AD" clId="Web-{ACE2AC5E-75BE-AC4B-D7A8-2858A003E6C1}" dt="2023-07-17T13:28:36.538" v="842" actId="20577"/>
          <ac:spMkLst>
            <pc:docMk/>
            <pc:sldMk cId="436725531" sldId="377"/>
            <ac:spMk id="6" creationId="{A6279CA6-23A9-96AF-A410-16CB4963DBDF}"/>
          </ac:spMkLst>
        </pc:spChg>
        <pc:picChg chg="add del mod">
          <ac:chgData name="Umamaheshwari R" userId="S::uma@edunetfoundation.org::5013a120-0240-46bd-a5d8-a54ab11ae5fe" providerId="AD" clId="Web-{ACE2AC5E-75BE-AC4B-D7A8-2858A003E6C1}" dt="2023-07-17T13:15:50.652" v="790"/>
          <ac:picMkLst>
            <pc:docMk/>
            <pc:sldMk cId="436725531" sldId="377"/>
            <ac:picMk id="3" creationId="{B6559E68-B2E2-7708-C9C0-6BCB88D3EBB5}"/>
          </ac:picMkLst>
        </pc:picChg>
        <pc:picChg chg="add mod">
          <ac:chgData name="Umamaheshwari R" userId="S::uma@edunetfoundation.org::5013a120-0240-46bd-a5d8-a54ab11ae5fe" providerId="AD" clId="Web-{ACE2AC5E-75BE-AC4B-D7A8-2858A003E6C1}" dt="2023-07-17T13:28:14.131" v="834" actId="14100"/>
          <ac:picMkLst>
            <pc:docMk/>
            <pc:sldMk cId="436725531" sldId="377"/>
            <ac:picMk id="4" creationId="{1ABB561E-3200-B6E7-4879-9B627DD1F4CD}"/>
          </ac:picMkLst>
        </pc:picChg>
        <pc:picChg chg="add mod">
          <ac:chgData name="Umamaheshwari R" userId="S::uma@edunetfoundation.org::5013a120-0240-46bd-a5d8-a54ab11ae5fe" providerId="AD" clId="Web-{ACE2AC5E-75BE-AC4B-D7A8-2858A003E6C1}" dt="2023-07-17T13:28:00.772" v="829" actId="14100"/>
          <ac:picMkLst>
            <pc:docMk/>
            <pc:sldMk cId="436725531" sldId="377"/>
            <ac:picMk id="5" creationId="{E58B47CA-9A0D-1A9D-75EC-F0099469E650}"/>
          </ac:picMkLst>
        </pc:picChg>
      </pc:sldChg>
      <pc:sldChg chg="addSp delSp modSp new modNotes">
        <pc:chgData name="Umamaheshwari R" userId="S::uma@edunetfoundation.org::5013a120-0240-46bd-a5d8-a54ab11ae5fe" providerId="AD" clId="Web-{ACE2AC5E-75BE-AC4B-D7A8-2858A003E6C1}" dt="2023-07-17T13:26:39.302" v="826"/>
        <pc:sldMkLst>
          <pc:docMk/>
          <pc:sldMk cId="3339760713" sldId="378"/>
        </pc:sldMkLst>
        <pc:spChg chg="del">
          <ac:chgData name="Umamaheshwari R" userId="S::uma@edunetfoundation.org::5013a120-0240-46bd-a5d8-a54ab11ae5fe" providerId="AD" clId="Web-{ACE2AC5E-75BE-AC4B-D7A8-2858A003E6C1}" dt="2023-07-17T13:22:29.767" v="814"/>
          <ac:spMkLst>
            <pc:docMk/>
            <pc:sldMk cId="3339760713" sldId="378"/>
            <ac:spMk id="2" creationId="{9331059A-FF39-C116-824F-F5856FA300D6}"/>
          </ac:spMkLst>
        </pc:spChg>
        <pc:picChg chg="add mod">
          <ac:chgData name="Umamaheshwari R" userId="S::uma@edunetfoundation.org::5013a120-0240-46bd-a5d8-a54ab11ae5fe" providerId="AD" clId="Web-{ACE2AC5E-75BE-AC4B-D7A8-2858A003E6C1}" dt="2023-07-17T13:23:44.612" v="819" actId="14100"/>
          <ac:picMkLst>
            <pc:docMk/>
            <pc:sldMk cId="3339760713" sldId="378"/>
            <ac:picMk id="3" creationId="{1359A2C3-267C-6A88-F237-2A7365C839D3}"/>
          </ac:picMkLst>
        </pc:picChg>
      </pc:sldChg>
      <pc:sldChg chg="modSp add modNotes">
        <pc:chgData name="Umamaheshwari R" userId="S::uma@edunetfoundation.org::5013a120-0240-46bd-a5d8-a54ab11ae5fe" providerId="AD" clId="Web-{ACE2AC5E-75BE-AC4B-D7A8-2858A003E6C1}" dt="2023-07-17T13:34:18.668" v="908" actId="20577"/>
        <pc:sldMkLst>
          <pc:docMk/>
          <pc:sldMk cId="710738753" sldId="379"/>
        </pc:sldMkLst>
        <pc:spChg chg="mod">
          <ac:chgData name="Umamaheshwari R" userId="S::uma@edunetfoundation.org::5013a120-0240-46bd-a5d8-a54ab11ae5fe" providerId="AD" clId="Web-{ACE2AC5E-75BE-AC4B-D7A8-2858A003E6C1}" dt="2023-07-17T13:34:18.668" v="908" actId="20577"/>
          <ac:spMkLst>
            <pc:docMk/>
            <pc:sldMk cId="710738753" sldId="379"/>
            <ac:spMk id="61" creationId="{00000000-0000-0000-0000-000000000000}"/>
          </ac:spMkLst>
        </pc:spChg>
        <pc:spChg chg="mod">
          <ac:chgData name="Umamaheshwari R" userId="S::uma@edunetfoundation.org::5013a120-0240-46bd-a5d8-a54ab11ae5fe" providerId="AD" clId="Web-{ACE2AC5E-75BE-AC4B-D7A8-2858A003E6C1}" dt="2023-07-17T13:33:44.277" v="891" actId="20577"/>
          <ac:spMkLst>
            <pc:docMk/>
            <pc:sldMk cId="710738753" sldId="379"/>
            <ac:spMk id="62" creationId="{00000000-0000-0000-0000-000000000000}"/>
          </ac:spMkLst>
        </pc:spChg>
      </pc:sldChg>
      <pc:sldChg chg="modSp add modNotes">
        <pc:chgData name="Umamaheshwari R" userId="S::uma@edunetfoundation.org::5013a120-0240-46bd-a5d8-a54ab11ae5fe" providerId="AD" clId="Web-{ACE2AC5E-75BE-AC4B-D7A8-2858A003E6C1}" dt="2023-07-17T13:36:02.920" v="918"/>
        <pc:sldMkLst>
          <pc:docMk/>
          <pc:sldMk cId="598422800" sldId="380"/>
        </pc:sldMkLst>
        <pc:spChg chg="mod">
          <ac:chgData name="Umamaheshwari R" userId="S::uma@edunetfoundation.org::5013a120-0240-46bd-a5d8-a54ab11ae5fe" providerId="AD" clId="Web-{ACE2AC5E-75BE-AC4B-D7A8-2858A003E6C1}" dt="2023-07-17T13:35:47.732" v="916" actId="20577"/>
          <ac:spMkLst>
            <pc:docMk/>
            <pc:sldMk cId="598422800" sldId="380"/>
            <ac:spMk id="3" creationId="{AE76DA37-EEF4-E854-985B-BBFC06857B9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b="1" dirty="0">
              <a:latin typeface="Calibri"/>
              <a:cs typeface="Calibri"/>
            </a:endParaRPr>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13</a:t>
            </a:fld>
            <a:endParaRPr lang="en-US" sz="1200" b="0" strike="noStrike" spc="-1">
              <a:latin typeface="Times New Roman"/>
            </a:endParaRPr>
          </a:p>
        </p:txBody>
      </p:sp>
    </p:spTree>
    <p:extLst>
      <p:ext uri="{BB962C8B-B14F-4D97-AF65-F5344CB8AC3E}">
        <p14:creationId xmlns:p14="http://schemas.microsoft.com/office/powerpoint/2010/main" val="39445417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14</a:t>
            </a:fld>
            <a:endParaRPr lang="en-US" sz="1200" b="0" strike="noStrike" spc="-1">
              <a:latin typeface="Times New Roman"/>
            </a:endParaRPr>
          </a:p>
        </p:txBody>
      </p:sp>
    </p:spTree>
    <p:extLst>
      <p:ext uri="{BB962C8B-B14F-4D97-AF65-F5344CB8AC3E}">
        <p14:creationId xmlns:p14="http://schemas.microsoft.com/office/powerpoint/2010/main" val="7550314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None/>
              <a:tabLst>
                <a:tab pos="0" algn="l"/>
              </a:tabLst>
              <a:defRPr/>
            </a:pPr>
            <a:r>
              <a:rPr lang="en-US" sz="1100" b="1" dirty="0">
                <a:solidFill>
                  <a:srgbClr val="213163"/>
                </a:solidFill>
              </a:rPr>
              <a:t>Reference</a:t>
            </a:r>
            <a:endParaRPr lang="en-US" sz="1100" dirty="0"/>
          </a:p>
          <a:p>
            <a:pPr marL="173736" indent="-173736">
              <a:buFont typeface="Arial" panose="020B0604020202020204" pitchFamily="34" charset="0"/>
              <a:buChar char="•"/>
              <a:tabLst>
                <a:tab pos="0" algn="l"/>
              </a:tabLst>
            </a:pPr>
            <a:endParaRPr lang="en-IN" sz="1100" spc="-1" dirty="0"/>
          </a:p>
          <a:p>
            <a:pPr marL="173736" indent="-173736">
              <a:buFont typeface="Arial" panose="020B0604020202020204" pitchFamily="34" charset="0"/>
              <a:buChar char="•"/>
              <a:tabLst>
                <a:tab pos="0" algn="l"/>
              </a:tabLst>
            </a:pPr>
            <a:r>
              <a:rPr lang="en-IN" sz="1100" spc="-1" dirty="0"/>
              <a:t>These are the references for this session.</a:t>
            </a:r>
            <a:endParaRPr lang="en-IN" sz="1100" b="0" strike="noStrike" spc="-1" dirty="0">
              <a:latin typeface="Arial"/>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8142291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a:lnSpc>
                <a:spcPct val="100000"/>
              </a:lnSpc>
              <a:tabLst>
                <a:tab pos="0" algn="l"/>
              </a:tabLst>
            </a:pPr>
            <a:endParaRPr lang="en-US" sz="2000" b="0" strike="noStrike" spc="-1"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16</a:t>
            </a:fld>
            <a:endParaRPr lang="en-US" sz="1200" b="0" strike="noStrike" spc="-1">
              <a:latin typeface="Times New Roman"/>
            </a:endParaRPr>
          </a:p>
        </p:txBody>
      </p:sp>
    </p:spTree>
    <p:extLst>
      <p:ext uri="{BB962C8B-B14F-4D97-AF65-F5344CB8AC3E}">
        <p14:creationId xmlns:p14="http://schemas.microsoft.com/office/powerpoint/2010/main" val="23853145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indent="0">
              <a:buNone/>
            </a:pPr>
            <a:endParaRPr lang="en-US" b="1"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999522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982770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559196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223382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5734247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5036951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494605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8619948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6350"/>
            <a:ext cx="9144000" cy="5149850"/>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130300" y="1803400"/>
            <a:ext cx="5825202" cy="1234727"/>
          </a:xfrm>
        </p:spPr>
        <p:txBody>
          <a:bodyPr anchor="b">
            <a:noAutofit/>
          </a:bodyPr>
          <a:lstStyle>
            <a:lvl1pPr algn="r">
              <a:defRPr sz="4050">
                <a:solidFill>
                  <a:schemeClr val="accent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130300" y="3038125"/>
            <a:ext cx="5825202" cy="822674"/>
          </a:xfrm>
        </p:spPr>
        <p:txBody>
          <a:bodyPr anchor="t"/>
          <a:lstStyle>
            <a:lvl1pPr marL="0" indent="0" algn="r">
              <a:buNone/>
              <a:defRPr>
                <a:solidFill>
                  <a:schemeClr val="tx1">
                    <a:lumMod val="50000"/>
                    <a:lumOff val="50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6275EE38-1560-4543-B65C-40BD61BB92F2}" type="datetimeFigureOut">
              <a:rPr lang="en-US" smtClean="0"/>
              <a:t>4/29/2024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606568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508001" y="457200"/>
            <a:ext cx="6447501" cy="2552700"/>
          </a:xfrm>
        </p:spPr>
        <p:txBody>
          <a:bodyPr anchor="ctr">
            <a:normAutofit/>
          </a:bodyPr>
          <a:lstStyle>
            <a:lvl1pPr algn="l">
              <a:defRPr sz="33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508001" y="3352800"/>
            <a:ext cx="6447501" cy="1178222"/>
          </a:xfrm>
        </p:spPr>
        <p:txBody>
          <a:bodyPr anchor="ctr">
            <a:normAutofit/>
          </a:bodyPr>
          <a:lstStyle>
            <a:lvl1pPr marL="0" indent="0" algn="l">
              <a:buNone/>
              <a:defRPr sz="1350">
                <a:solidFill>
                  <a:schemeClr val="tx1">
                    <a:lumMod val="75000"/>
                    <a:lumOff val="2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4/29/2024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083738831"/>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98500" y="457200"/>
            <a:ext cx="6070601" cy="2266950"/>
          </a:xfrm>
        </p:spPr>
        <p:txBody>
          <a:bodyPr anchor="ctr">
            <a:normAutofit/>
          </a:bodyPr>
          <a:lstStyle>
            <a:lvl1pPr algn="l">
              <a:defRPr sz="33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1024604" y="2724150"/>
            <a:ext cx="5418393" cy="285750"/>
          </a:xfrm>
        </p:spPr>
        <p:txBody>
          <a:bodyPr anchor="ctr">
            <a:noAutofit/>
          </a:bodyPr>
          <a:lstStyle>
            <a:lvl1pPr marL="0" indent="0">
              <a:buFontTx/>
              <a:buNone/>
              <a:defRPr sz="1200">
                <a:solidFill>
                  <a:schemeClr val="tx1">
                    <a:lumMod val="50000"/>
                    <a:lumOff val="50000"/>
                  </a:schemeClr>
                </a:solidFill>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508001" y="3352800"/>
            <a:ext cx="6447501" cy="1178222"/>
          </a:xfrm>
        </p:spPr>
        <p:txBody>
          <a:bodyPr anchor="ctr">
            <a:normAutofit/>
          </a:bodyPr>
          <a:lstStyle>
            <a:lvl1pPr marL="0" indent="0" algn="l">
              <a:buNone/>
              <a:defRPr sz="1350">
                <a:solidFill>
                  <a:schemeClr val="tx1">
                    <a:lumMod val="75000"/>
                    <a:lumOff val="2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4/29/2024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24" name="TextBox 23"/>
          <p:cNvSpPr txBox="1"/>
          <p:nvPr/>
        </p:nvSpPr>
        <p:spPr>
          <a:xfrm>
            <a:off x="406403" y="592784"/>
            <a:ext cx="457200" cy="438582"/>
          </a:xfrm>
          <a:prstGeom prst="rect">
            <a:avLst/>
          </a:prstGeom>
        </p:spPr>
        <p:txBody>
          <a:bodyPr vert="horz" lIns="68580" tIns="34290" rIns="68580" bIns="34290" rtlCol="0" anchor="ctr">
            <a:noAutofit/>
          </a:bodyPr>
          <a:lstStyle/>
          <a:p>
            <a:pPr lvl="0"/>
            <a:r>
              <a:rPr lang="en-US" sz="6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6669758" y="2164917"/>
            <a:ext cx="457200" cy="438582"/>
          </a:xfrm>
          <a:prstGeom prst="rect">
            <a:avLst/>
          </a:prstGeom>
        </p:spPr>
        <p:txBody>
          <a:bodyPr vert="horz" lIns="68580" tIns="34290" rIns="68580" bIns="34290" rtlCol="0" anchor="ctr">
            <a:noAutofit/>
          </a:bodyPr>
          <a:lstStyle/>
          <a:p>
            <a:pPr lvl="0"/>
            <a:r>
              <a:rPr lang="en-US" sz="6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490298992"/>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508001" y="1448991"/>
            <a:ext cx="6447501" cy="1946595"/>
          </a:xfrm>
        </p:spPr>
        <p:txBody>
          <a:bodyPr anchor="b">
            <a:normAutofit/>
          </a:bodyPr>
          <a:lstStyle>
            <a:lvl1pPr algn="l">
              <a:defRPr sz="33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508001" y="3395586"/>
            <a:ext cx="6447501" cy="1135436"/>
          </a:xfrm>
        </p:spPr>
        <p:txBody>
          <a:bodyPr anchor="t">
            <a:normAutofit/>
          </a:bodyPr>
          <a:lstStyle>
            <a:lvl1pPr marL="0" indent="0" algn="l">
              <a:buNone/>
              <a:defRPr sz="1350">
                <a:solidFill>
                  <a:schemeClr val="tx1">
                    <a:lumMod val="75000"/>
                    <a:lumOff val="2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4/29/2024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815134465"/>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698500" y="457200"/>
            <a:ext cx="6070601" cy="2266950"/>
          </a:xfrm>
        </p:spPr>
        <p:txBody>
          <a:bodyPr anchor="ctr">
            <a:normAutofit/>
          </a:bodyPr>
          <a:lstStyle>
            <a:lvl1pPr algn="l">
              <a:defRPr sz="33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507999" y="3009900"/>
            <a:ext cx="6447502" cy="385686"/>
          </a:xfrm>
        </p:spPr>
        <p:txBody>
          <a:bodyPr anchor="b">
            <a:noAutofit/>
          </a:bodyPr>
          <a:lstStyle>
            <a:lvl1pPr marL="0" indent="0">
              <a:buFontTx/>
              <a:buNone/>
              <a:defRPr sz="1800">
                <a:solidFill>
                  <a:schemeClr val="tx1">
                    <a:lumMod val="75000"/>
                    <a:lumOff val="25000"/>
                  </a:schemeClr>
                </a:solidFill>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508001" y="3395586"/>
            <a:ext cx="6447501" cy="1135436"/>
          </a:xfrm>
        </p:spPr>
        <p:txBody>
          <a:bodyPr anchor="t">
            <a:normAutofit/>
          </a:bodyPr>
          <a:lstStyle>
            <a:lvl1pPr marL="0" indent="0" algn="l">
              <a:buNone/>
              <a:defRPr sz="1350">
                <a:solidFill>
                  <a:schemeClr val="tx1">
                    <a:lumMod val="50000"/>
                    <a:lumOff val="50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4/29/2024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24" name="TextBox 23"/>
          <p:cNvSpPr txBox="1"/>
          <p:nvPr/>
        </p:nvSpPr>
        <p:spPr>
          <a:xfrm>
            <a:off x="406403" y="592784"/>
            <a:ext cx="457200" cy="438582"/>
          </a:xfrm>
          <a:prstGeom prst="rect">
            <a:avLst/>
          </a:prstGeom>
        </p:spPr>
        <p:txBody>
          <a:bodyPr vert="horz" lIns="68580" tIns="34290" rIns="68580" bIns="34290" rtlCol="0" anchor="ctr">
            <a:noAutofit/>
          </a:bodyPr>
          <a:lstStyle/>
          <a:p>
            <a:pPr lvl="0"/>
            <a:r>
              <a:rPr lang="en-US" sz="6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6669758" y="2164917"/>
            <a:ext cx="457200" cy="438582"/>
          </a:xfrm>
          <a:prstGeom prst="rect">
            <a:avLst/>
          </a:prstGeom>
        </p:spPr>
        <p:txBody>
          <a:bodyPr vert="horz" lIns="68580" tIns="34290" rIns="68580" bIns="34290" rtlCol="0" anchor="ctr">
            <a:noAutofit/>
          </a:bodyPr>
          <a:lstStyle/>
          <a:p>
            <a:pPr lvl="0"/>
            <a:r>
              <a:rPr lang="en-US" sz="6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957887472"/>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514350" y="457200"/>
            <a:ext cx="6441152" cy="2266950"/>
          </a:xfrm>
        </p:spPr>
        <p:txBody>
          <a:bodyPr anchor="ctr">
            <a:normAutofit/>
          </a:bodyPr>
          <a:lstStyle>
            <a:lvl1pPr algn="l">
              <a:defRPr sz="33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507999" y="3009900"/>
            <a:ext cx="6447502" cy="385686"/>
          </a:xfrm>
        </p:spPr>
        <p:txBody>
          <a:bodyPr anchor="b">
            <a:noAutofit/>
          </a:bodyPr>
          <a:lstStyle>
            <a:lvl1pPr marL="0" indent="0">
              <a:buFontTx/>
              <a:buNone/>
              <a:defRPr sz="1800">
                <a:solidFill>
                  <a:schemeClr val="accent1"/>
                </a:solidFill>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508001" y="3395586"/>
            <a:ext cx="6447501" cy="1135436"/>
          </a:xfrm>
        </p:spPr>
        <p:txBody>
          <a:bodyPr anchor="t">
            <a:normAutofit/>
          </a:bodyPr>
          <a:lstStyle>
            <a:lvl1pPr marL="0" indent="0" algn="l">
              <a:buNone/>
              <a:defRPr sz="1350">
                <a:solidFill>
                  <a:schemeClr val="tx1">
                    <a:lumMod val="50000"/>
                    <a:lumOff val="50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4/29/2024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786345256"/>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smtClean="0"/>
              <a:t>4/29/2024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smtClean="0"/>
              <a:t>‹#›</a:t>
            </a:fld>
            <a:endParaRPr lang="en-US" dirty="0"/>
          </a:p>
        </p:txBody>
      </p:sp>
    </p:spTree>
    <p:extLst>
      <p:ext uri="{BB962C8B-B14F-4D97-AF65-F5344CB8AC3E}">
        <p14:creationId xmlns:p14="http://schemas.microsoft.com/office/powerpoint/2010/main" val="2217487724"/>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975755" y="457200"/>
            <a:ext cx="978557" cy="3938588"/>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508001" y="457200"/>
            <a:ext cx="5295113" cy="393858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4/29/2024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620147318"/>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body" userDrawn="1">
  <p:cSld name="Title and 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3921158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4/29/2024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53511038"/>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08001" y="2025651"/>
            <a:ext cx="6447501" cy="1369936"/>
          </a:xfrm>
        </p:spPr>
        <p:txBody>
          <a:bodyPr anchor="b"/>
          <a:lstStyle>
            <a:lvl1pPr algn="l">
              <a:defRPr sz="3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508001" y="3395586"/>
            <a:ext cx="6447501" cy="645300"/>
          </a:xfrm>
        </p:spPr>
        <p:txBody>
          <a:bodyPr anchor="t"/>
          <a:lstStyle>
            <a:lvl1pPr marL="0" indent="0" algn="l">
              <a:buNone/>
              <a:defRPr sz="1500">
                <a:solidFill>
                  <a:schemeClr val="tx1">
                    <a:lumMod val="50000"/>
                    <a:lumOff val="50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4/29/2024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656588156"/>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508001" y="1620442"/>
            <a:ext cx="3138026" cy="291057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3817477" y="1620442"/>
            <a:ext cx="3138026" cy="291058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smtClean="0"/>
              <a:t>4/29/2024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smtClean="0"/>
              <a:t>‹#›</a:t>
            </a:fld>
            <a:endParaRPr lang="en-US" dirty="0"/>
          </a:p>
        </p:txBody>
      </p:sp>
    </p:spTree>
    <p:extLst>
      <p:ext uri="{BB962C8B-B14F-4D97-AF65-F5344CB8AC3E}">
        <p14:creationId xmlns:p14="http://schemas.microsoft.com/office/powerpoint/2010/main" val="1149739343"/>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506809" y="1620737"/>
            <a:ext cx="3139217" cy="432197"/>
          </a:xfrm>
        </p:spPr>
        <p:txBody>
          <a:bodyPr anchor="b">
            <a:noAutofit/>
          </a:bodyPr>
          <a:lstStyle>
            <a:lvl1pPr marL="0" indent="0">
              <a:buNone/>
              <a:defRPr sz="1800" b="0"/>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506809" y="2052934"/>
            <a:ext cx="3139217" cy="2478088"/>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3816287" y="1620737"/>
            <a:ext cx="3139214" cy="432197"/>
          </a:xfrm>
        </p:spPr>
        <p:txBody>
          <a:bodyPr anchor="b">
            <a:noAutofit/>
          </a:bodyPr>
          <a:lstStyle>
            <a:lvl1pPr marL="0" indent="0">
              <a:buNone/>
              <a:defRPr sz="1800" b="0"/>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3816288" y="2052934"/>
            <a:ext cx="3139213" cy="2478088"/>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4/29/2024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61393709"/>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08001" y="457200"/>
            <a:ext cx="6447501" cy="990600"/>
          </a:xfr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4/29/2024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019693875"/>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4/29/2024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p>
        </p:txBody>
      </p:sp>
    </p:spTree>
    <p:extLst>
      <p:ext uri="{BB962C8B-B14F-4D97-AF65-F5344CB8AC3E}">
        <p14:creationId xmlns:p14="http://schemas.microsoft.com/office/powerpoint/2010/main" val="29261643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8001" y="1123953"/>
            <a:ext cx="2890896" cy="958850"/>
          </a:xfrm>
        </p:spPr>
        <p:txBody>
          <a:bodyPr anchor="b">
            <a:normAutofit/>
          </a:bodyPr>
          <a:lstStyle>
            <a:lvl1pPr>
              <a:defRPr sz="1500"/>
            </a:lvl1pPr>
          </a:lstStyle>
          <a:p>
            <a:r>
              <a:rPr lang="en-US" smtClean="0"/>
              <a:t>Click to edit Master title style</a:t>
            </a:r>
            <a:endParaRPr lang="en-US" dirty="0"/>
          </a:p>
        </p:txBody>
      </p:sp>
      <p:sp>
        <p:nvSpPr>
          <p:cNvPr id="3" name="Content Placeholder 2"/>
          <p:cNvSpPr>
            <a:spLocks noGrp="1"/>
          </p:cNvSpPr>
          <p:nvPr>
            <p:ph idx="1"/>
          </p:nvPr>
        </p:nvSpPr>
        <p:spPr>
          <a:xfrm>
            <a:off x="3570346" y="386193"/>
            <a:ext cx="3385156" cy="4144828"/>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508001" y="2082802"/>
            <a:ext cx="2890896" cy="1938337"/>
          </a:xfrm>
        </p:spPr>
        <p:txBody>
          <a:bodyPr>
            <a:normAutofit/>
          </a:bodyPr>
          <a:lstStyle>
            <a:lvl1pPr marL="0" indent="0">
              <a:buNone/>
              <a:defRPr sz="1050"/>
            </a:lvl1pPr>
            <a:lvl2pPr marL="342797" indent="0">
              <a:buNone/>
              <a:defRPr sz="1050"/>
            </a:lvl2pPr>
            <a:lvl3pPr marL="685595" indent="0">
              <a:buNone/>
              <a:defRPr sz="900"/>
            </a:lvl3pPr>
            <a:lvl4pPr marL="1028392" indent="0">
              <a:buNone/>
              <a:defRPr sz="750"/>
            </a:lvl4pPr>
            <a:lvl5pPr marL="1371188" indent="0">
              <a:buNone/>
              <a:defRPr sz="750"/>
            </a:lvl5pPr>
            <a:lvl6pPr marL="1713986" indent="0">
              <a:buNone/>
              <a:defRPr sz="750"/>
            </a:lvl6pPr>
            <a:lvl7pPr marL="2056783" indent="0">
              <a:buNone/>
              <a:defRPr sz="750"/>
            </a:lvl7pPr>
            <a:lvl8pPr marL="2399580" indent="0">
              <a:buNone/>
              <a:defRPr sz="750"/>
            </a:lvl8pPr>
            <a:lvl9pPr marL="2742377"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2A54C80-263E-416B-A8E0-580EDEADCBDC}" type="datetimeFigureOut">
              <a:rPr lang="en-US" smtClean="0"/>
              <a:t>4/29/2024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smtClean="0"/>
              <a:t>‹#›</a:t>
            </a:fld>
            <a:endParaRPr lang="en-US" dirty="0"/>
          </a:p>
        </p:txBody>
      </p:sp>
    </p:spTree>
    <p:extLst>
      <p:ext uri="{BB962C8B-B14F-4D97-AF65-F5344CB8AC3E}">
        <p14:creationId xmlns:p14="http://schemas.microsoft.com/office/powerpoint/2010/main" val="3514060064"/>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8001" y="3600450"/>
            <a:ext cx="6447500" cy="425054"/>
          </a:xfrm>
        </p:spPr>
        <p:txBody>
          <a:bodyPr anchor="b">
            <a:normAutofit/>
          </a:bodyPr>
          <a:lstStyle>
            <a:lvl1pPr algn="l">
              <a:defRPr sz="18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08001" y="457200"/>
            <a:ext cx="6447501" cy="2884289"/>
          </a:xfrm>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smtClean="0"/>
              <a:t>Click icon to add picture</a:t>
            </a:r>
            <a:endParaRPr lang="en-US" dirty="0"/>
          </a:p>
        </p:txBody>
      </p:sp>
      <p:sp>
        <p:nvSpPr>
          <p:cNvPr id="4" name="Text Placeholder 3"/>
          <p:cNvSpPr>
            <a:spLocks noGrp="1"/>
          </p:cNvSpPr>
          <p:nvPr>
            <p:ph type="body" sz="half" idx="2"/>
          </p:nvPr>
        </p:nvSpPr>
        <p:spPr>
          <a:xfrm>
            <a:off x="508001" y="4025504"/>
            <a:ext cx="6447500" cy="505518"/>
          </a:xfrm>
        </p:spPr>
        <p:txBody>
          <a:bodyPr>
            <a:normAutofit/>
          </a:bodyPr>
          <a:lstStyle>
            <a:lvl1pPr marL="0" indent="0">
              <a:buNone/>
              <a:defRPr sz="9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Click to edit Master text styles</a:t>
            </a:r>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4/29/2024</a:t>
            </a:fld>
            <a:endParaRPr lang="en-US" dirty="0"/>
          </a:p>
        </p:txBody>
      </p:sp>
    </p:spTree>
    <p:extLst>
      <p:ext uri="{BB962C8B-B14F-4D97-AF65-F5344CB8AC3E}">
        <p14:creationId xmlns:p14="http://schemas.microsoft.com/office/powerpoint/2010/main" val="3008042383"/>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6350"/>
            <a:ext cx="9144000" cy="5149850"/>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508001" y="457200"/>
            <a:ext cx="6447501" cy="99060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508001" y="1620442"/>
            <a:ext cx="6447501" cy="291058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5403850" y="4531022"/>
            <a:ext cx="683954" cy="273844"/>
          </a:xfrm>
          <a:prstGeom prst="rect">
            <a:avLst/>
          </a:prstGeom>
        </p:spPr>
        <p:txBody>
          <a:bodyPr vert="horz" lIns="91440" tIns="45720" rIns="91440" bIns="45720" rtlCol="0" anchor="ctr"/>
          <a:lstStyle>
            <a:lvl1pPr algn="r">
              <a:defRPr sz="675">
                <a:solidFill>
                  <a:schemeClr val="tx1">
                    <a:tint val="75000"/>
                  </a:schemeClr>
                </a:solidFill>
              </a:defRPr>
            </a:lvl1pPr>
          </a:lstStyle>
          <a:p>
            <a:fld id="{B61BEF0D-F0BB-DE4B-95CE-6DB70DBA9567}" type="datetimeFigureOut">
              <a:rPr lang="en-US" smtClean="0"/>
              <a:pPr/>
              <a:t>4/29/2024</a:t>
            </a:fld>
            <a:endParaRPr lang="en-US" dirty="0"/>
          </a:p>
        </p:txBody>
      </p:sp>
      <p:sp>
        <p:nvSpPr>
          <p:cNvPr id="5" name="Footer Placeholder 4"/>
          <p:cNvSpPr>
            <a:spLocks noGrp="1"/>
          </p:cNvSpPr>
          <p:nvPr>
            <p:ph type="ftr" sz="quarter" idx="3"/>
          </p:nvPr>
        </p:nvSpPr>
        <p:spPr>
          <a:xfrm>
            <a:off x="508001" y="4531022"/>
            <a:ext cx="4723209" cy="273844"/>
          </a:xfrm>
          <a:prstGeom prst="rect">
            <a:avLst/>
          </a:prstGeom>
        </p:spPr>
        <p:txBody>
          <a:bodyPr vert="horz" lIns="91440" tIns="45720" rIns="91440" bIns="45720" rtlCol="0" anchor="ctr"/>
          <a:lstStyle>
            <a:lvl1pPr algn="l">
              <a:defRPr sz="675">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42998" y="4531022"/>
            <a:ext cx="512504" cy="273844"/>
          </a:xfrm>
          <a:prstGeom prst="rect">
            <a:avLst/>
          </a:prstGeom>
        </p:spPr>
        <p:txBody>
          <a:bodyPr vert="horz" lIns="91440" tIns="45720" rIns="91440" bIns="45720" rtlCol="0" anchor="ctr"/>
          <a:lstStyle>
            <a:lvl1pPr algn="r">
              <a:defRPr sz="675">
                <a:solidFill>
                  <a:schemeClr val="accent1"/>
                </a:solidFill>
              </a:defRPr>
            </a:lvl1pPr>
          </a:lstStyle>
          <a:p>
            <a:fld id="{D57F1E4F-1CFF-5643-939E-217C01CDF565}" type="slidenum">
              <a:rPr lang="en-US" smtClean="0"/>
              <a:pPr/>
              <a:t>‹#›</a:t>
            </a:fld>
            <a:endParaRPr lang="en-US" dirty="0"/>
          </a:p>
        </p:txBody>
      </p:sp>
      <p:sp>
        <p:nvSpPr>
          <p:cNvPr id="18" name="Rectangle 17">
            <a:extLst>
              <a:ext uri="{FF2B5EF4-FFF2-40B4-BE49-F238E27FC236}">
                <a16:creationId xmlns="" xmlns:a16="http://schemas.microsoft.com/office/drawing/2014/main" id="{AE0B35B3-AEBD-92A2-58E3-D360531C0DA8}"/>
              </a:ext>
            </a:extLst>
          </p:cNvPr>
          <p:cNvSpPr/>
          <p:nvPr userDrawn="1"/>
        </p:nvSpPr>
        <p:spPr>
          <a:xfrm>
            <a:off x="0" y="-2072"/>
            <a:ext cx="7090229" cy="467289"/>
          </a:xfrm>
          <a:prstGeom prst="rect">
            <a:avLst/>
          </a:prstGeom>
          <a:solidFill>
            <a:srgbClr val="223366"/>
          </a:solidFill>
          <a:ln>
            <a:solidFill>
              <a:srgbClr val="223366"/>
            </a:solid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 xmlns:a16="http://schemas.microsoft.com/office/drawing/2014/main" id="{64678B11-4E35-E2A0-7DE6-D1FFCEA29473}"/>
              </a:ext>
            </a:extLst>
          </p:cNvPr>
          <p:cNvSpPr/>
          <p:nvPr userDrawn="1"/>
        </p:nvSpPr>
        <p:spPr>
          <a:xfrm>
            <a:off x="0" y="4935061"/>
            <a:ext cx="9144000" cy="208439"/>
          </a:xfrm>
          <a:prstGeom prst="rect">
            <a:avLst/>
          </a:prstGeom>
          <a:solidFill>
            <a:srgbClr val="8519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 xmlns:a16="http://schemas.microsoft.com/office/drawing/2014/main" id="{89B46862-33CE-BD86-2719-518AEFE5FD57}"/>
              </a:ext>
            </a:extLst>
          </p:cNvPr>
          <p:cNvSpPr txBox="1"/>
          <p:nvPr userDrawn="1"/>
        </p:nvSpPr>
        <p:spPr>
          <a:xfrm>
            <a:off x="132079" y="65687"/>
            <a:ext cx="6810587" cy="338554"/>
          </a:xfrm>
          <a:prstGeom prst="rect">
            <a:avLst/>
          </a:prstGeom>
          <a:noFill/>
        </p:spPr>
        <p:txBody>
          <a:bodyPr wrap="square" rtlCol="0">
            <a:spAutoFit/>
          </a:bodyPr>
          <a:lstStyle/>
          <a:p>
            <a:r>
              <a:rPr lang="en-US" sz="1600" b="1" dirty="0">
                <a:solidFill>
                  <a:schemeClr val="bg1"/>
                </a:solidFill>
              </a:rPr>
              <a:t>The Future of Safe and Smart Driving</a:t>
            </a:r>
          </a:p>
        </p:txBody>
      </p:sp>
      <p:sp>
        <p:nvSpPr>
          <p:cNvPr id="31" name="Rectangle 30">
            <a:extLst>
              <a:ext uri="{FF2B5EF4-FFF2-40B4-BE49-F238E27FC236}">
                <a16:creationId xmlns="" xmlns:a16="http://schemas.microsoft.com/office/drawing/2014/main" id="{8A2643DE-8290-F9D8-54E3-D7B0F9AB8369}"/>
              </a:ext>
            </a:extLst>
          </p:cNvPr>
          <p:cNvSpPr/>
          <p:nvPr userDrawn="1"/>
        </p:nvSpPr>
        <p:spPr>
          <a:xfrm>
            <a:off x="9027886" y="0"/>
            <a:ext cx="116114" cy="467289"/>
          </a:xfrm>
          <a:prstGeom prst="rect">
            <a:avLst/>
          </a:prstGeom>
          <a:solidFill>
            <a:srgbClr val="00B0F0"/>
          </a:solidFill>
          <a:ln>
            <a:no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Picture 31">
            <a:extLst>
              <a:ext uri="{FF2B5EF4-FFF2-40B4-BE49-F238E27FC236}">
                <a16:creationId xmlns="" xmlns:a16="http://schemas.microsoft.com/office/drawing/2014/main" id="{E688529A-B419-DA4B-5F2D-19BE77562210}"/>
              </a:ext>
            </a:extLst>
          </p:cNvPr>
          <p:cNvPicPr>
            <a:picLocks noChangeAspect="1"/>
          </p:cNvPicPr>
          <p:nvPr userDrawn="1"/>
        </p:nvPicPr>
        <p:blipFill>
          <a:blip r:embed="rId19">
            <a:extLst>
              <a:ext uri="{28A0092B-C50C-407E-A947-70E740481C1C}">
                <a14:useLocalDpi xmlns:a14="http://schemas.microsoft.com/office/drawing/2010/main" val="0"/>
              </a:ext>
            </a:extLst>
          </a:blip>
          <a:srcRect/>
          <a:stretch/>
        </p:blipFill>
        <p:spPr>
          <a:xfrm>
            <a:off x="7435308" y="49810"/>
            <a:ext cx="1245494" cy="405088"/>
          </a:xfrm>
          <a:prstGeom prst="rect">
            <a:avLst/>
          </a:prstGeom>
        </p:spPr>
      </p:pic>
    </p:spTree>
    <p:extLst>
      <p:ext uri="{BB962C8B-B14F-4D97-AF65-F5344CB8AC3E}">
        <p14:creationId xmlns:p14="http://schemas.microsoft.com/office/powerpoint/2010/main" val="327454669"/>
      </p:ext>
    </p:extLst>
  </p:cSld>
  <p:clrMap bg1="lt1" tx1="dk1" bg2="lt2" tx2="dk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12" r:id="rId6"/>
    <p:sldLayoutId id="2147483713" r:id="rId7"/>
    <p:sldLayoutId id="2147483714" r:id="rId8"/>
    <p:sldLayoutId id="2147483715" r:id="rId9"/>
    <p:sldLayoutId id="2147483716" r:id="rId10"/>
    <p:sldLayoutId id="2147483717" r:id="rId11"/>
    <p:sldLayoutId id="2147483718" r:id="rId12"/>
    <p:sldLayoutId id="2147483719" r:id="rId13"/>
    <p:sldLayoutId id="2147483720" r:id="rId14"/>
    <p:sldLayoutId id="2147483721" r:id="rId15"/>
    <p:sldLayoutId id="2147483722" r:id="rId16"/>
    <p:sldLayoutId id="2147483723" r:id="rId17"/>
  </p:sldLayoutIdLst>
  <p:hf sldNum="0" hdr="0" ftr="0" dt="0"/>
  <p:txStyles>
    <p:titleStyle>
      <a:lvl1pPr algn="l" defTabSz="342900" rtl="0" eaLnBrk="1" latinLnBrk="0" hangingPunct="1">
        <a:spcBef>
          <a:spcPct val="0"/>
        </a:spcBef>
        <a:buNone/>
        <a:defRPr sz="27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57175" indent="-257175" algn="l" defTabSz="342900" rtl="0" eaLnBrk="1" latinLnBrk="0" hangingPunct="1">
        <a:spcBef>
          <a:spcPts val="750"/>
        </a:spcBef>
        <a:spcAft>
          <a:spcPts val="0"/>
        </a:spcAft>
        <a:buClr>
          <a:schemeClr val="accent1"/>
        </a:buClr>
        <a:buSzPct val="80000"/>
        <a:buFont typeface="Wingdings 3" charset="2"/>
        <a:buChar char=""/>
        <a:defRPr sz="1350" kern="1200">
          <a:solidFill>
            <a:schemeClr val="tx1">
              <a:lumMod val="75000"/>
              <a:lumOff val="25000"/>
            </a:schemeClr>
          </a:solidFill>
          <a:latin typeface="+mn-lt"/>
          <a:ea typeface="+mn-ea"/>
          <a:cs typeface="+mn-cs"/>
        </a:defRPr>
      </a:lvl1pPr>
      <a:lvl2pPr marL="557213" indent="-214313" algn="l" defTabSz="342900" rtl="0" eaLnBrk="1" latinLnBrk="0" hangingPunct="1">
        <a:spcBef>
          <a:spcPts val="75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2pPr>
      <a:lvl3pPr marL="857250" indent="-171450" algn="l" defTabSz="342900" rtl="0" eaLnBrk="1" latinLnBrk="0" hangingPunct="1">
        <a:spcBef>
          <a:spcPts val="750"/>
        </a:spcBef>
        <a:spcAft>
          <a:spcPts val="0"/>
        </a:spcAft>
        <a:buClr>
          <a:schemeClr val="accent1"/>
        </a:buClr>
        <a:buSzPct val="80000"/>
        <a:buFont typeface="Wingdings 3" charset="2"/>
        <a:buChar char=""/>
        <a:defRPr sz="1050" kern="1200">
          <a:solidFill>
            <a:schemeClr val="tx1">
              <a:lumMod val="75000"/>
              <a:lumOff val="25000"/>
            </a:schemeClr>
          </a:solidFill>
          <a:latin typeface="+mn-lt"/>
          <a:ea typeface="+mn-ea"/>
          <a:cs typeface="+mn-cs"/>
        </a:defRPr>
      </a:lvl3pPr>
      <a:lvl4pPr marL="12001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4pPr>
      <a:lvl5pPr marL="15430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5pPr>
      <a:lvl6pPr marL="18859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6pPr>
      <a:lvl7pPr marL="22288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7pPr>
      <a:lvl8pPr marL="25717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8pPr>
      <a:lvl9pPr marL="29146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automaticaddison.com/the-ultimate-guide-to-real-time-lane-detection-using-opencv/" TargetMode="External"/><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hyperlink" Target="https://colab.research.google.com/drive/1NJ6dLmSaRMnTqIYUTmzSmzPvQSsJRul#scrollTo=V6LhSijAc4a-" TargetMode="External"/><Relationship Id="rId4" Type="http://schemas.openxmlformats.org/officeDocument/2006/relationships/hyperlink" Target="https://www.youtube.com/watch?v=iRTuCYx6quQ" TargetMode="Externa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3.jpeg"/><Relationship Id="rId7"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Layout" Target="../slideLayouts/slideLayout1.xml"/><Relationship Id="rId6" Type="http://schemas.openxmlformats.org/officeDocument/2006/relationships/image" Target="../media/image16.jpeg"/><Relationship Id="rId5" Type="http://schemas.openxmlformats.org/officeDocument/2006/relationships/image" Target="../media/image15.jpeg"/><Relationship Id="rId4" Type="http://schemas.openxmlformats.org/officeDocument/2006/relationships/image" Target="../media/image14.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Google Shape;70;p13">
            <a:extLst>
              <a:ext uri="{FF2B5EF4-FFF2-40B4-BE49-F238E27FC236}">
                <a16:creationId xmlns="" xmlns:a16="http://schemas.microsoft.com/office/drawing/2014/main" id="{E4C9E616-B0C2-5EF1-C693-B568D7F762CD}"/>
              </a:ext>
            </a:extLst>
          </p:cNvPr>
          <p:cNvSpPr txBox="1"/>
          <p:nvPr/>
        </p:nvSpPr>
        <p:spPr>
          <a:xfrm>
            <a:off x="1489271" y="2581761"/>
            <a:ext cx="1812185" cy="338514"/>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600" b="1" i="0" u="none" strike="noStrike" cap="none" dirty="0">
                <a:solidFill>
                  <a:srgbClr val="002060"/>
                </a:solidFill>
                <a:latin typeface="Arial"/>
                <a:ea typeface="Arial"/>
                <a:cs typeface="Arial"/>
                <a:sym typeface="Arial"/>
              </a:rPr>
              <a:t>Team Members</a:t>
            </a:r>
          </a:p>
        </p:txBody>
      </p:sp>
      <p:sp>
        <p:nvSpPr>
          <p:cNvPr id="26" name="TextBox 25">
            <a:extLst>
              <a:ext uri="{FF2B5EF4-FFF2-40B4-BE49-F238E27FC236}">
                <a16:creationId xmlns="" xmlns:a16="http://schemas.microsoft.com/office/drawing/2014/main" id="{6AEF50B6-5140-F23B-68D8-9E988532232F}"/>
              </a:ext>
            </a:extLst>
          </p:cNvPr>
          <p:cNvSpPr txBox="1"/>
          <p:nvPr/>
        </p:nvSpPr>
        <p:spPr>
          <a:xfrm>
            <a:off x="4608871" y="2994697"/>
            <a:ext cx="3082413" cy="276999"/>
          </a:xfrm>
          <a:prstGeom prst="rect">
            <a:avLst/>
          </a:prstGeom>
          <a:noFill/>
        </p:spPr>
        <p:txBody>
          <a:bodyPr wrap="square">
            <a:spAutoFit/>
          </a:bodyPr>
          <a:lstStyle/>
          <a:p>
            <a:pPr>
              <a:spcAft>
                <a:spcPts val="200"/>
              </a:spcAft>
            </a:pPr>
            <a:r>
              <a:rPr lang="en-US" sz="1200" dirty="0" smtClean="0">
                <a:solidFill>
                  <a:srgbClr val="002060"/>
                </a:solidFill>
              </a:rPr>
              <a:t>Smt. D. </a:t>
            </a:r>
            <a:r>
              <a:rPr lang="en-US" sz="1200" dirty="0" err="1" smtClean="0">
                <a:solidFill>
                  <a:srgbClr val="002060"/>
                </a:solidFill>
              </a:rPr>
              <a:t>Gousiya</a:t>
            </a:r>
            <a:r>
              <a:rPr lang="en-US" sz="1200" dirty="0" smtClean="0">
                <a:solidFill>
                  <a:srgbClr val="002060"/>
                </a:solidFill>
              </a:rPr>
              <a:t> Begum </a:t>
            </a:r>
            <a:r>
              <a:rPr lang="en-US" sz="1200" dirty="0" err="1" smtClean="0">
                <a:solidFill>
                  <a:srgbClr val="002060"/>
                </a:solidFill>
              </a:rPr>
              <a:t>M.Tech</a:t>
            </a:r>
            <a:r>
              <a:rPr lang="en-US" sz="1200" dirty="0" smtClean="0">
                <a:solidFill>
                  <a:srgbClr val="002060"/>
                </a:solidFill>
              </a:rPr>
              <a:t>, (Ph.D.)</a:t>
            </a:r>
            <a:endParaRPr lang="en-US" sz="1200" dirty="0">
              <a:solidFill>
                <a:srgbClr val="002060"/>
              </a:solidFill>
            </a:endParaRPr>
          </a:p>
        </p:txBody>
      </p:sp>
      <p:sp>
        <p:nvSpPr>
          <p:cNvPr id="27" name="TextBox 26">
            <a:extLst>
              <a:ext uri="{FF2B5EF4-FFF2-40B4-BE49-F238E27FC236}">
                <a16:creationId xmlns="" xmlns:a16="http://schemas.microsoft.com/office/drawing/2014/main" id="{243F787A-C1B9-4A5B-C50F-502754DD3886}"/>
              </a:ext>
            </a:extLst>
          </p:cNvPr>
          <p:cNvSpPr txBox="1"/>
          <p:nvPr/>
        </p:nvSpPr>
        <p:spPr>
          <a:xfrm>
            <a:off x="1489271" y="3001804"/>
            <a:ext cx="2372114" cy="697627"/>
          </a:xfrm>
          <a:prstGeom prst="rect">
            <a:avLst/>
          </a:prstGeom>
          <a:noFill/>
        </p:spPr>
        <p:txBody>
          <a:bodyPr wrap="square">
            <a:spAutoFit/>
          </a:bodyPr>
          <a:lstStyle/>
          <a:p>
            <a:pPr marR="0" lvl="0" rtl="0">
              <a:lnSpc>
                <a:spcPct val="100000"/>
              </a:lnSpc>
              <a:spcBef>
                <a:spcPts val="0"/>
              </a:spcBef>
              <a:spcAft>
                <a:spcPts val="200"/>
              </a:spcAft>
            </a:pPr>
            <a:r>
              <a:rPr lang="en-US" sz="1200" b="0" i="0" u="none" strike="noStrike" cap="none" dirty="0">
                <a:solidFill>
                  <a:srgbClr val="002060"/>
                </a:solidFill>
                <a:latin typeface="Arial"/>
                <a:ea typeface="Arial"/>
                <a:cs typeface="Arial"/>
                <a:sym typeface="Arial"/>
              </a:rPr>
              <a:t>1. Madakam </a:t>
            </a:r>
            <a:r>
              <a:rPr lang="en-US" sz="1200" b="0" i="0" u="none" strike="noStrike" cap="none" dirty="0" smtClean="0">
                <a:solidFill>
                  <a:srgbClr val="002060"/>
                </a:solidFill>
                <a:latin typeface="Arial"/>
                <a:ea typeface="Arial"/>
                <a:cs typeface="Arial"/>
                <a:sym typeface="Arial"/>
              </a:rPr>
              <a:t>Haritha-2010123</a:t>
            </a:r>
            <a:endParaRPr lang="en-US" sz="1200" b="0" i="0" u="none" strike="noStrike" cap="none" dirty="0">
              <a:solidFill>
                <a:srgbClr val="002060"/>
              </a:solidFill>
              <a:latin typeface="Arial"/>
              <a:ea typeface="Arial"/>
              <a:cs typeface="Arial"/>
              <a:sym typeface="Arial"/>
            </a:endParaRPr>
          </a:p>
          <a:p>
            <a:pPr marR="0" lvl="0" rtl="0">
              <a:lnSpc>
                <a:spcPct val="100000"/>
              </a:lnSpc>
              <a:spcBef>
                <a:spcPts val="0"/>
              </a:spcBef>
              <a:spcAft>
                <a:spcPts val="200"/>
              </a:spcAft>
            </a:pPr>
            <a:r>
              <a:rPr lang="en-US" sz="1200" b="0" i="0" u="none" strike="noStrike" cap="none" dirty="0">
                <a:solidFill>
                  <a:srgbClr val="002060"/>
                </a:solidFill>
                <a:latin typeface="Arial"/>
                <a:ea typeface="Arial"/>
                <a:cs typeface="Arial"/>
                <a:sym typeface="Arial"/>
              </a:rPr>
              <a:t>2. </a:t>
            </a:r>
            <a:r>
              <a:rPr lang="en-US" sz="1200" b="0" i="0" u="none" strike="noStrike" cap="none" dirty="0" err="1">
                <a:solidFill>
                  <a:srgbClr val="002060"/>
                </a:solidFill>
                <a:latin typeface="Arial"/>
                <a:ea typeface="Arial"/>
                <a:cs typeface="Arial"/>
                <a:sym typeface="Arial"/>
              </a:rPr>
              <a:t>Kolimi</a:t>
            </a:r>
            <a:r>
              <a:rPr lang="en-US" sz="1200" b="0" i="0" u="none" strike="noStrike" cap="none" dirty="0">
                <a:solidFill>
                  <a:srgbClr val="002060"/>
                </a:solidFill>
                <a:latin typeface="Arial"/>
                <a:ea typeface="Arial"/>
                <a:cs typeface="Arial"/>
                <a:sym typeface="Arial"/>
              </a:rPr>
              <a:t> </a:t>
            </a:r>
            <a:r>
              <a:rPr lang="en-US" sz="1200" b="0" i="0" u="none" strike="noStrike" cap="none" dirty="0" smtClean="0">
                <a:solidFill>
                  <a:srgbClr val="002060"/>
                </a:solidFill>
                <a:latin typeface="Arial"/>
                <a:ea typeface="Arial"/>
                <a:cs typeface="Arial"/>
                <a:sym typeface="Arial"/>
              </a:rPr>
              <a:t>Imamulhaq-2010122</a:t>
            </a:r>
          </a:p>
          <a:p>
            <a:pPr marR="0" lvl="0" rtl="0">
              <a:lnSpc>
                <a:spcPct val="100000"/>
              </a:lnSpc>
              <a:spcBef>
                <a:spcPts val="0"/>
              </a:spcBef>
              <a:spcAft>
                <a:spcPts val="200"/>
              </a:spcAft>
            </a:pPr>
            <a:r>
              <a:rPr lang="en-US" sz="1200" dirty="0" smtClean="0">
                <a:solidFill>
                  <a:srgbClr val="002060"/>
                </a:solidFill>
              </a:rPr>
              <a:t>3. Sake Koteswari-2010141</a:t>
            </a:r>
            <a:endParaRPr lang="en-US" sz="1200" b="0" i="0" u="none" strike="noStrike" cap="none" dirty="0">
              <a:solidFill>
                <a:srgbClr val="002060"/>
              </a:solidFill>
              <a:latin typeface="Arial"/>
              <a:ea typeface="Arial"/>
              <a:cs typeface="Arial"/>
              <a:sym typeface="Arial"/>
            </a:endParaRPr>
          </a:p>
        </p:txBody>
      </p:sp>
      <p:cxnSp>
        <p:nvCxnSpPr>
          <p:cNvPr id="29" name="Straight Connector 28">
            <a:extLst>
              <a:ext uri="{FF2B5EF4-FFF2-40B4-BE49-F238E27FC236}">
                <a16:creationId xmlns="" xmlns:a16="http://schemas.microsoft.com/office/drawing/2014/main" id="{56FB6AFA-8395-5671-A976-DC0A7C9493C3}"/>
              </a:ext>
            </a:extLst>
          </p:cNvPr>
          <p:cNvCxnSpPr>
            <a:cxnSpLocks/>
          </p:cNvCxnSpPr>
          <p:nvPr/>
        </p:nvCxnSpPr>
        <p:spPr>
          <a:xfrm flipV="1">
            <a:off x="1573396" y="2947451"/>
            <a:ext cx="2287989" cy="3583"/>
          </a:xfrm>
          <a:prstGeom prst="line">
            <a:avLst/>
          </a:prstGeom>
          <a:ln w="3175">
            <a:solidFill>
              <a:srgbClr val="002060"/>
            </a:solidFill>
            <a:prstDash val="lgDashDot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 xmlns:a16="http://schemas.microsoft.com/office/drawing/2014/main" id="{CAAD90B3-35A9-44E1-2158-51C56284447C}"/>
              </a:ext>
            </a:extLst>
          </p:cNvPr>
          <p:cNvCxnSpPr>
            <a:cxnSpLocks/>
          </p:cNvCxnSpPr>
          <p:nvPr/>
        </p:nvCxnSpPr>
        <p:spPr>
          <a:xfrm>
            <a:off x="4694884" y="2947451"/>
            <a:ext cx="2996400" cy="0"/>
          </a:xfrm>
          <a:prstGeom prst="line">
            <a:avLst/>
          </a:prstGeom>
          <a:ln w="3175">
            <a:solidFill>
              <a:srgbClr val="002060"/>
            </a:solidFill>
            <a:prstDash val="lgDashDotDot"/>
          </a:ln>
        </p:spPr>
        <p:style>
          <a:lnRef idx="1">
            <a:schemeClr val="accent1"/>
          </a:lnRef>
          <a:fillRef idx="0">
            <a:schemeClr val="accent1"/>
          </a:fillRef>
          <a:effectRef idx="0">
            <a:schemeClr val="accent1"/>
          </a:effectRef>
          <a:fontRef idx="minor">
            <a:schemeClr val="tx1"/>
          </a:fontRef>
        </p:style>
      </p:cxnSp>
      <p:sp>
        <p:nvSpPr>
          <p:cNvPr id="31" name="Google Shape;70;p13">
            <a:extLst>
              <a:ext uri="{FF2B5EF4-FFF2-40B4-BE49-F238E27FC236}">
                <a16:creationId xmlns="" xmlns:a16="http://schemas.microsoft.com/office/drawing/2014/main" id="{2A7253D4-6292-5CB8-3E24-D5F8A59903BE}"/>
              </a:ext>
            </a:extLst>
          </p:cNvPr>
          <p:cNvSpPr txBox="1"/>
          <p:nvPr/>
        </p:nvSpPr>
        <p:spPr>
          <a:xfrm>
            <a:off x="4608871" y="2572527"/>
            <a:ext cx="3297268" cy="338514"/>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600" b="1" dirty="0" smtClean="0">
                <a:solidFill>
                  <a:srgbClr val="002060"/>
                </a:solidFill>
              </a:rPr>
              <a:t>Under the Esteemed Guidance</a:t>
            </a:r>
            <a:endParaRPr lang="en-US" sz="1600" b="1" i="0" u="none" strike="noStrike" cap="none" dirty="0">
              <a:solidFill>
                <a:srgbClr val="002060"/>
              </a:solidFill>
              <a:latin typeface="Arial"/>
              <a:ea typeface="Arial"/>
              <a:cs typeface="Arial"/>
              <a:sym typeface="Arial"/>
            </a:endParaRPr>
          </a:p>
        </p:txBody>
      </p:sp>
      <p:sp>
        <p:nvSpPr>
          <p:cNvPr id="15" name="Rectangle 14"/>
          <p:cNvSpPr/>
          <p:nvPr/>
        </p:nvSpPr>
        <p:spPr>
          <a:xfrm>
            <a:off x="1063999" y="119386"/>
            <a:ext cx="7015985" cy="1015663"/>
          </a:xfrm>
          <a:prstGeom prst="rect">
            <a:avLst/>
          </a:prstGeom>
          <a:noFill/>
        </p:spPr>
        <p:txBody>
          <a:bodyPr wrap="square" lIns="91440" tIns="45720" rIns="91440" bIns="45720">
            <a:spAutoFit/>
          </a:bodyPr>
          <a:lstStyle/>
          <a:p>
            <a:pPr algn="ctr"/>
            <a:r>
              <a:rPr lang="en-US" sz="2000" b="1" dirty="0" smtClean="0">
                <a:ln w="6600">
                  <a:solidFill>
                    <a:schemeClr val="accent2"/>
                  </a:solidFill>
                  <a:prstDash val="solid"/>
                </a:ln>
                <a:solidFill>
                  <a:srgbClr val="FFFFFF"/>
                </a:solidFill>
                <a:effectLst>
                  <a:outerShdw dist="38100" dir="2700000" algn="tl" rotWithShape="0">
                    <a:schemeClr val="accent2"/>
                  </a:outerShdw>
                </a:effectLst>
              </a:rPr>
              <a:t>Sri </a:t>
            </a:r>
            <a:r>
              <a:rPr lang="en-US" sz="2000" b="1" dirty="0" err="1" smtClean="0">
                <a:ln w="6600">
                  <a:solidFill>
                    <a:schemeClr val="accent2"/>
                  </a:solidFill>
                  <a:prstDash val="solid"/>
                </a:ln>
                <a:solidFill>
                  <a:srgbClr val="FFFFFF"/>
                </a:solidFill>
                <a:effectLst>
                  <a:outerShdw dist="38100" dir="2700000" algn="tl" rotWithShape="0">
                    <a:schemeClr val="accent2"/>
                  </a:outerShdw>
                </a:effectLst>
              </a:rPr>
              <a:t>Krishnadevaraya</a:t>
            </a:r>
            <a:r>
              <a:rPr lang="en-US" sz="2000" b="1" dirty="0" smtClean="0">
                <a:ln w="6600">
                  <a:solidFill>
                    <a:schemeClr val="accent2"/>
                  </a:solidFill>
                  <a:prstDash val="solid"/>
                </a:ln>
                <a:solidFill>
                  <a:srgbClr val="FFFFFF"/>
                </a:solidFill>
                <a:effectLst>
                  <a:outerShdw dist="38100" dir="2700000" algn="tl" rotWithShape="0">
                    <a:schemeClr val="accent2"/>
                  </a:outerShdw>
                </a:effectLst>
              </a:rPr>
              <a:t> University College of Engineering and Technology, </a:t>
            </a:r>
            <a:r>
              <a:rPr lang="en-US" sz="2000" b="1" dirty="0" err="1" smtClean="0">
                <a:ln w="6600">
                  <a:solidFill>
                    <a:schemeClr val="accent2"/>
                  </a:solidFill>
                  <a:prstDash val="solid"/>
                </a:ln>
                <a:solidFill>
                  <a:srgbClr val="FFFFFF"/>
                </a:solidFill>
                <a:effectLst>
                  <a:outerShdw dist="38100" dir="2700000" algn="tl" rotWithShape="0">
                    <a:schemeClr val="accent2"/>
                  </a:outerShdw>
                </a:effectLst>
              </a:rPr>
              <a:t>Anantapur</a:t>
            </a:r>
            <a:endParaRPr lang="en-US" sz="2000" b="1" dirty="0" smtClean="0">
              <a:ln w="6600">
                <a:solidFill>
                  <a:schemeClr val="accent2"/>
                </a:solidFill>
                <a:prstDash val="solid"/>
              </a:ln>
              <a:solidFill>
                <a:srgbClr val="FFFFFF"/>
              </a:solidFill>
              <a:effectLst>
                <a:outerShdw dist="38100" dir="2700000" algn="tl" rotWithShape="0">
                  <a:schemeClr val="accent2"/>
                </a:outerShdw>
              </a:effectLst>
            </a:endParaRPr>
          </a:p>
          <a:p>
            <a:pPr algn="ctr"/>
            <a:r>
              <a:rPr lang="en-US" sz="2000" b="1" cap="none" spc="0" dirty="0" smtClean="0">
                <a:ln w="6600">
                  <a:solidFill>
                    <a:schemeClr val="accent2"/>
                  </a:solidFill>
                  <a:prstDash val="solid"/>
                </a:ln>
                <a:solidFill>
                  <a:srgbClr val="FFFFFF"/>
                </a:solidFill>
                <a:effectLst>
                  <a:outerShdw dist="38100" dir="2700000" algn="tl" rotWithShape="0">
                    <a:schemeClr val="accent2"/>
                  </a:outerShdw>
                </a:effectLst>
              </a:rPr>
              <a:t>Andhra Pradesh-515003</a:t>
            </a:r>
            <a:endParaRPr lang="en-US" sz="2000" b="1" cap="none" spc="0" dirty="0">
              <a:ln w="6600">
                <a:solidFill>
                  <a:schemeClr val="accent2"/>
                </a:solidFill>
                <a:prstDash val="solid"/>
              </a:ln>
              <a:solidFill>
                <a:srgbClr val="FFFFFF"/>
              </a:solidFill>
              <a:effectLst>
                <a:outerShdw dist="38100" dir="2700000" algn="tl" rotWithShape="0">
                  <a:schemeClr val="accent2"/>
                </a:outerShdw>
              </a:effectLst>
            </a:endParaRPr>
          </a:p>
        </p:txBody>
      </p:sp>
      <p:sp>
        <p:nvSpPr>
          <p:cNvPr id="2" name="Rectangle 1"/>
          <p:cNvSpPr/>
          <p:nvPr/>
        </p:nvSpPr>
        <p:spPr>
          <a:xfrm>
            <a:off x="626806" y="1396739"/>
            <a:ext cx="7647039" cy="461665"/>
          </a:xfrm>
          <a:prstGeom prst="rect">
            <a:avLst/>
          </a:prstGeom>
        </p:spPr>
        <p:txBody>
          <a:bodyPr wrap="square">
            <a:spAutoFit/>
          </a:bodyPr>
          <a:lstStyle/>
          <a:p>
            <a:pPr algn="ctr"/>
            <a:r>
              <a:rPr lang="en-US" sz="2400" b="1" dirty="0">
                <a:solidFill>
                  <a:schemeClr val="accent6">
                    <a:lumMod val="90000"/>
                    <a:lumOff val="10000"/>
                  </a:schemeClr>
                </a:solidFill>
              </a:rPr>
              <a:t>Road Lane </a:t>
            </a:r>
            <a:r>
              <a:rPr lang="en-US" sz="2400" b="1" dirty="0" smtClean="0">
                <a:solidFill>
                  <a:schemeClr val="accent6">
                    <a:lumMod val="90000"/>
                    <a:lumOff val="10000"/>
                  </a:schemeClr>
                </a:solidFill>
              </a:rPr>
              <a:t>Detection with Assistance</a:t>
            </a:r>
            <a:endParaRPr lang="en-US" b="1" dirty="0">
              <a:solidFill>
                <a:schemeClr val="accent6">
                  <a:lumMod val="90000"/>
                  <a:lumOff val="10000"/>
                </a:schemeClr>
              </a:solidFill>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2" name="Google Shape;61;g5fab984687_2_0">
            <a:extLst>
              <a:ext uri="{FF2B5EF4-FFF2-40B4-BE49-F238E27FC236}">
                <a16:creationId xmlns="" xmlns:a16="http://schemas.microsoft.com/office/drawing/2014/main" id="{23D3DF60-0383-ED29-2C21-D32830A484D8}"/>
              </a:ext>
            </a:extLst>
          </p:cNvPr>
          <p:cNvSpPr txBox="1">
            <a:spLocks/>
          </p:cNvSpPr>
          <p:nvPr/>
        </p:nvSpPr>
        <p:spPr>
          <a:xfrm>
            <a:off x="517776" y="397254"/>
            <a:ext cx="4437065" cy="48543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800" b="1" dirty="0">
                <a:solidFill>
                  <a:schemeClr val="accent5"/>
                </a:solidFill>
                <a:latin typeface="Times New Roman" panose="02020603050405020304" pitchFamily="18" charset="0"/>
                <a:cs typeface="Times New Roman" panose="02020603050405020304" pitchFamily="18" charset="0"/>
              </a:rPr>
              <a:t>Algorithm &amp; Deployment</a:t>
            </a:r>
          </a:p>
        </p:txBody>
      </p:sp>
      <p:sp>
        <p:nvSpPr>
          <p:cNvPr id="4" name="TextBox 3">
            <a:extLst>
              <a:ext uri="{FF2B5EF4-FFF2-40B4-BE49-F238E27FC236}">
                <a16:creationId xmlns="" xmlns:a16="http://schemas.microsoft.com/office/drawing/2014/main" id="{82F0616A-EEC4-202E-B797-F6399D230CE0}"/>
              </a:ext>
            </a:extLst>
          </p:cNvPr>
          <p:cNvSpPr txBox="1"/>
          <p:nvPr/>
        </p:nvSpPr>
        <p:spPr>
          <a:xfrm>
            <a:off x="554305" y="1051091"/>
            <a:ext cx="3587149" cy="3703578"/>
          </a:xfrm>
          <a:prstGeom prst="rect">
            <a:avLst/>
          </a:prstGeom>
          <a:noFill/>
        </p:spPr>
        <p:txBody>
          <a:bodyPr wrap="square" lIns="91440" tIns="45720" rIns="91440" bIns="45720" anchor="t">
            <a:spAutoFit/>
          </a:bodyPr>
          <a:lstStyle/>
          <a:p>
            <a:pPr algn="l" rtl="0" fontAlgn="base">
              <a:spcAft>
                <a:spcPts val="800"/>
              </a:spcAft>
              <a:buClr>
                <a:srgbClr val="213163"/>
              </a:buClr>
            </a:pPr>
            <a:r>
              <a:rPr lang="en-US" b="1" i="0" dirty="0">
                <a:solidFill>
                  <a:srgbClr val="000000"/>
                </a:solidFill>
                <a:effectLst/>
              </a:rPr>
              <a:t>Input Data:</a:t>
            </a:r>
          </a:p>
          <a:p>
            <a:pPr marL="173736" indent="-173736" algn="l" rtl="0" fontAlgn="base">
              <a:spcAft>
                <a:spcPts val="800"/>
              </a:spcAft>
              <a:buClr>
                <a:srgbClr val="213163"/>
              </a:buClr>
              <a:buFont typeface="Arial" panose="020B0604020202020204" pitchFamily="34" charset="0"/>
              <a:buChar char="•"/>
            </a:pPr>
            <a:r>
              <a:rPr lang="en-US" i="0" dirty="0">
                <a:solidFill>
                  <a:srgbClr val="000000"/>
                </a:solidFill>
                <a:effectLst/>
              </a:rPr>
              <a:t>OpenCV: Process images and videos.</a:t>
            </a:r>
          </a:p>
          <a:p>
            <a:pPr marL="173736" indent="-173736" algn="l" rtl="0" fontAlgn="base">
              <a:spcAft>
                <a:spcPts val="800"/>
              </a:spcAft>
              <a:buClr>
                <a:srgbClr val="213163"/>
              </a:buClr>
              <a:buFont typeface="Arial" panose="020B0604020202020204" pitchFamily="34" charset="0"/>
              <a:buChar char="•"/>
            </a:pPr>
            <a:r>
              <a:rPr lang="en-US" i="0" dirty="0">
                <a:solidFill>
                  <a:srgbClr val="000000"/>
                </a:solidFill>
                <a:effectLst/>
              </a:rPr>
              <a:t>Docker: Containerize the application.</a:t>
            </a:r>
          </a:p>
          <a:p>
            <a:pPr marL="173736" indent="-173736" algn="l" rtl="0" fontAlgn="base">
              <a:spcAft>
                <a:spcPts val="800"/>
              </a:spcAft>
              <a:buClr>
                <a:srgbClr val="213163"/>
              </a:buClr>
              <a:buFont typeface="Arial" panose="020B0604020202020204" pitchFamily="34" charset="0"/>
              <a:buChar char="•"/>
            </a:pPr>
            <a:r>
              <a:rPr lang="en-US" i="0" dirty="0">
                <a:solidFill>
                  <a:srgbClr val="000000"/>
                </a:solidFill>
                <a:effectLst/>
              </a:rPr>
              <a:t>Matplotlib: Create visualizations.</a:t>
            </a:r>
          </a:p>
          <a:p>
            <a:pPr marL="173736" indent="-173736" algn="l" rtl="0" fontAlgn="base">
              <a:spcAft>
                <a:spcPts val="800"/>
              </a:spcAft>
              <a:buClr>
                <a:srgbClr val="213163"/>
              </a:buClr>
              <a:buFont typeface="Arial" panose="020B0604020202020204" pitchFamily="34" charset="0"/>
              <a:buChar char="•"/>
            </a:pPr>
            <a:r>
              <a:rPr lang="en-US" i="0" dirty="0" err="1">
                <a:solidFill>
                  <a:srgbClr val="000000"/>
                </a:solidFill>
                <a:effectLst/>
              </a:rPr>
              <a:t>Moviepy</a:t>
            </a:r>
            <a:r>
              <a:rPr lang="en-US" i="0" dirty="0">
                <a:solidFill>
                  <a:srgbClr val="000000"/>
                </a:solidFill>
                <a:effectLst/>
              </a:rPr>
              <a:t>: Edit videos.</a:t>
            </a:r>
          </a:p>
          <a:p>
            <a:pPr algn="l" rtl="0" fontAlgn="base">
              <a:spcAft>
                <a:spcPts val="800"/>
              </a:spcAft>
              <a:buClr>
                <a:srgbClr val="213163"/>
              </a:buClr>
            </a:pPr>
            <a:r>
              <a:rPr lang="en-US" b="1" i="0" dirty="0">
                <a:solidFill>
                  <a:srgbClr val="000000"/>
                </a:solidFill>
                <a:effectLst/>
              </a:rPr>
              <a:t>Flask Application:</a:t>
            </a:r>
          </a:p>
          <a:p>
            <a:pPr marL="173736" indent="-173736" algn="l" rtl="0" fontAlgn="base">
              <a:spcAft>
                <a:spcPts val="800"/>
              </a:spcAft>
              <a:buClr>
                <a:srgbClr val="213163"/>
              </a:buClr>
              <a:buFont typeface="Arial" panose="020B0604020202020204" pitchFamily="34" charset="0"/>
              <a:buChar char="•"/>
            </a:pPr>
            <a:r>
              <a:rPr lang="en-US" i="0" dirty="0">
                <a:solidFill>
                  <a:srgbClr val="000000"/>
                </a:solidFill>
                <a:effectLst/>
              </a:rPr>
              <a:t>Receives input data.</a:t>
            </a:r>
          </a:p>
          <a:p>
            <a:pPr marL="173736" indent="-173736" algn="l" rtl="0" fontAlgn="base">
              <a:spcAft>
                <a:spcPts val="800"/>
              </a:spcAft>
              <a:buClr>
                <a:srgbClr val="213163"/>
              </a:buClr>
              <a:buFont typeface="Arial" panose="020B0604020202020204" pitchFamily="34" charset="0"/>
              <a:buChar char="•"/>
            </a:pPr>
            <a:r>
              <a:rPr lang="en-US" i="0" dirty="0">
                <a:solidFill>
                  <a:srgbClr val="000000"/>
                </a:solidFill>
                <a:effectLst/>
              </a:rPr>
              <a:t>Processes data using OpenCV, Docker, Matplotlib, and </a:t>
            </a:r>
            <a:r>
              <a:rPr lang="en-US" i="0" dirty="0" err="1">
                <a:solidFill>
                  <a:srgbClr val="000000"/>
                </a:solidFill>
                <a:effectLst/>
              </a:rPr>
              <a:t>Moviepy</a:t>
            </a:r>
            <a:r>
              <a:rPr lang="en-US" i="0" dirty="0">
                <a:solidFill>
                  <a:srgbClr val="000000"/>
                </a:solidFill>
                <a:effectLst/>
              </a:rPr>
              <a:t>.</a:t>
            </a:r>
          </a:p>
          <a:p>
            <a:pPr marL="173736" indent="-173736" algn="l" rtl="0" fontAlgn="base">
              <a:spcAft>
                <a:spcPts val="800"/>
              </a:spcAft>
              <a:buClr>
                <a:srgbClr val="213163"/>
              </a:buClr>
              <a:buFont typeface="Arial" panose="020B0604020202020204" pitchFamily="34" charset="0"/>
              <a:buChar char="•"/>
            </a:pPr>
            <a:r>
              <a:rPr lang="en-US" i="0" dirty="0">
                <a:solidFill>
                  <a:srgbClr val="000000"/>
                </a:solidFill>
                <a:effectLst/>
              </a:rPr>
              <a:t>Generates an output application.</a:t>
            </a:r>
          </a:p>
          <a:p>
            <a:pPr algn="l" rtl="0" fontAlgn="base">
              <a:spcAft>
                <a:spcPts val="800"/>
              </a:spcAft>
              <a:buClr>
                <a:srgbClr val="213163"/>
              </a:buClr>
            </a:pPr>
            <a:r>
              <a:rPr lang="en-US" b="1" i="0" dirty="0">
                <a:solidFill>
                  <a:srgbClr val="000000"/>
                </a:solidFill>
                <a:effectLst/>
              </a:rPr>
              <a:t>Output Application:</a:t>
            </a:r>
          </a:p>
          <a:p>
            <a:pPr marL="173736" indent="-173736" algn="l" rtl="0" fontAlgn="base">
              <a:spcAft>
                <a:spcPts val="800"/>
              </a:spcAft>
              <a:buClr>
                <a:srgbClr val="213163"/>
              </a:buClr>
              <a:buFont typeface="Arial" panose="020B0604020202020204" pitchFamily="34" charset="0"/>
              <a:buChar char="•"/>
            </a:pPr>
            <a:r>
              <a:rPr lang="en-US" i="0" dirty="0">
                <a:solidFill>
                  <a:srgbClr val="000000"/>
                </a:solidFill>
                <a:effectLst/>
              </a:rPr>
              <a:t>Deployed on Azure Cloud.</a:t>
            </a:r>
          </a:p>
        </p:txBody>
      </p:sp>
      <p:grpSp>
        <p:nvGrpSpPr>
          <p:cNvPr id="34" name="Group 33">
            <a:extLst>
              <a:ext uri="{FF2B5EF4-FFF2-40B4-BE49-F238E27FC236}">
                <a16:creationId xmlns="" xmlns:a16="http://schemas.microsoft.com/office/drawing/2014/main" id="{4AD2575C-2EBA-A8BF-73B5-ED146A20D5E4}"/>
              </a:ext>
            </a:extLst>
          </p:cNvPr>
          <p:cNvGrpSpPr/>
          <p:nvPr/>
        </p:nvGrpSpPr>
        <p:grpSpPr>
          <a:xfrm>
            <a:off x="4141454" y="639970"/>
            <a:ext cx="4033684" cy="3694102"/>
            <a:chOff x="4572000" y="1112187"/>
            <a:chExt cx="4437065" cy="3694102"/>
          </a:xfrm>
        </p:grpSpPr>
        <p:pic>
          <p:nvPicPr>
            <p:cNvPr id="5" name="Picture 2" descr="OpenCV - Wikipedia">
              <a:extLst>
                <a:ext uri="{FF2B5EF4-FFF2-40B4-BE49-F238E27FC236}">
                  <a16:creationId xmlns="" xmlns:a16="http://schemas.microsoft.com/office/drawing/2014/main" id="{8ECF0F82-FC55-924A-C27A-3E10F2594DEE}"/>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572000" y="1219926"/>
              <a:ext cx="601916" cy="741966"/>
            </a:xfrm>
            <a:prstGeom prst="rect">
              <a:avLst/>
            </a:prstGeom>
            <a:ln>
              <a:solidFill>
                <a:schemeClr val="accent3"/>
              </a:solidFill>
            </a:ln>
            <a:extLst>
              <a:ext uri="{909E8E84-426E-40DD-AFC4-6F175D3DCCD1}">
                <a14:hiddenFill xmlns:a14="http://schemas.microsoft.com/office/drawing/2010/main">
                  <a:solidFill>
                    <a:srgbClr val="FFFFFF"/>
                  </a:solidFill>
                </a14:hiddenFill>
              </a:ext>
            </a:extLst>
          </p:spPr>
        </p:pic>
        <p:pic>
          <p:nvPicPr>
            <p:cNvPr id="6" name="Picture 4" descr="Docker Basics | ARKSD Consultancy Private Limited">
              <a:extLst>
                <a:ext uri="{FF2B5EF4-FFF2-40B4-BE49-F238E27FC236}">
                  <a16:creationId xmlns="" xmlns:a16="http://schemas.microsoft.com/office/drawing/2014/main" id="{03E1C21D-AD49-4990-227A-8719EB5071D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85382" y="1112187"/>
              <a:ext cx="942308" cy="884117"/>
            </a:xfrm>
            <a:prstGeom prst="rect">
              <a:avLst/>
            </a:prstGeom>
            <a:noFill/>
            <a:ln>
              <a:solidFill>
                <a:schemeClr val="accent3"/>
              </a:solidFill>
            </a:ln>
            <a:extLst>
              <a:ext uri="{909E8E84-426E-40DD-AFC4-6F175D3DCCD1}">
                <a14:hiddenFill xmlns:a14="http://schemas.microsoft.com/office/drawing/2010/main">
                  <a:solidFill>
                    <a:srgbClr val="FFFFFF"/>
                  </a:solidFill>
                </a14:hiddenFill>
              </a:ext>
            </a:extLst>
          </p:spPr>
        </p:pic>
        <p:pic>
          <p:nvPicPr>
            <p:cNvPr id="8" name="Picture 6" descr="Exploring the Power of Matplotlib: An Indispensable Tool for Data Science  and Visualization">
              <a:extLst>
                <a:ext uri="{FF2B5EF4-FFF2-40B4-BE49-F238E27FC236}">
                  <a16:creationId xmlns="" xmlns:a16="http://schemas.microsoft.com/office/drawing/2014/main" id="{04C48E62-DB38-9E7C-DBEA-9BE97257A0F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0787" t="5861" r="21128" b="4838"/>
            <a:stretch/>
          </p:blipFill>
          <p:spPr bwMode="auto">
            <a:xfrm>
              <a:off x="6539156" y="1188747"/>
              <a:ext cx="843989" cy="766990"/>
            </a:xfrm>
            <a:prstGeom prst="rect">
              <a:avLst/>
            </a:prstGeom>
            <a:ln>
              <a:solidFill>
                <a:schemeClr val="accent3"/>
              </a:solidFill>
            </a:ln>
            <a:extLst>
              <a:ext uri="{909E8E84-426E-40DD-AFC4-6F175D3DCCD1}">
                <a14:hiddenFill xmlns:a14="http://schemas.microsoft.com/office/drawing/2010/main">
                  <a:solidFill>
                    <a:srgbClr val="FFFFFF"/>
                  </a:solidFill>
                </a14:hiddenFill>
              </a:ext>
            </a:extLst>
          </p:spPr>
        </p:pic>
        <p:pic>
          <p:nvPicPr>
            <p:cNvPr id="9" name="Picture 8" descr="User Guide — MoviePy 1.0.2 documentation">
              <a:extLst>
                <a:ext uri="{FF2B5EF4-FFF2-40B4-BE49-F238E27FC236}">
                  <a16:creationId xmlns="" xmlns:a16="http://schemas.microsoft.com/office/drawing/2014/main" id="{8D23D506-CCD9-8736-40FE-AABD952FE087}"/>
                </a:ext>
              </a:extLst>
            </p:cNvPr>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7474820" y="1483631"/>
              <a:ext cx="1534245" cy="427168"/>
            </a:xfrm>
            <a:prstGeom prst="rect">
              <a:avLst/>
            </a:prstGeom>
            <a:ln>
              <a:solidFill>
                <a:schemeClr val="accent3"/>
              </a:solidFill>
            </a:ln>
            <a:extLst>
              <a:ext uri="{909E8E84-426E-40DD-AFC4-6F175D3DCCD1}">
                <a14:hiddenFill xmlns:a14="http://schemas.microsoft.com/office/drawing/2010/main">
                  <a:solidFill>
                    <a:srgbClr val="FFFFFF"/>
                  </a:solidFill>
                </a14:hiddenFill>
              </a:ext>
            </a:extLst>
          </p:spPr>
        </p:pic>
        <p:pic>
          <p:nvPicPr>
            <p:cNvPr id="10" name="Picture 10" descr="Flask (web framework) - Wikipedia">
              <a:extLst>
                <a:ext uri="{FF2B5EF4-FFF2-40B4-BE49-F238E27FC236}">
                  <a16:creationId xmlns="" xmlns:a16="http://schemas.microsoft.com/office/drawing/2014/main" id="{69C58A4D-D425-ECA4-9572-36DEE00D4724}"/>
                </a:ext>
              </a:extLst>
            </p:cNvPr>
            <p:cNvPicPr>
              <a:picLocks noChangeAspect="1" noChangeArrowheads="1"/>
            </p:cNvPicPr>
            <p:nvPr/>
          </p:nvPicPr>
          <p:blipFill>
            <a:blip r:embed="rId7">
              <a:extLst>
                <a:ext uri="{28A0092B-C50C-407E-A947-70E740481C1C}">
                  <a14:useLocalDpi xmlns:a14="http://schemas.microsoft.com/office/drawing/2010/main" val="0"/>
                </a:ext>
              </a:extLst>
            </a:blip>
            <a:stretch>
              <a:fillRect/>
            </a:stretch>
          </p:blipFill>
          <p:spPr bwMode="auto">
            <a:xfrm>
              <a:off x="5481357" y="2570854"/>
              <a:ext cx="1993463" cy="780773"/>
            </a:xfrm>
            <a:prstGeom prst="rect">
              <a:avLst/>
            </a:prstGeom>
            <a:ln>
              <a:solidFill>
                <a:schemeClr val="accent3"/>
              </a:solidFill>
            </a:ln>
            <a:extLst>
              <a:ext uri="{909E8E84-426E-40DD-AFC4-6F175D3DCCD1}">
                <a14:hiddenFill xmlns:a14="http://schemas.microsoft.com/office/drawing/2010/main">
                  <a:solidFill>
                    <a:srgbClr val="FFFFFF"/>
                  </a:solidFill>
                </a14:hiddenFill>
              </a:ext>
            </a:extLst>
          </p:spPr>
        </p:pic>
        <p:cxnSp>
          <p:nvCxnSpPr>
            <p:cNvPr id="12" name="Straight Arrow Connector 11">
              <a:extLst>
                <a:ext uri="{FF2B5EF4-FFF2-40B4-BE49-F238E27FC236}">
                  <a16:creationId xmlns="" xmlns:a16="http://schemas.microsoft.com/office/drawing/2014/main" id="{80189F05-4002-180A-9E50-019CCBFFD5F2}"/>
                </a:ext>
              </a:extLst>
            </p:cNvPr>
            <p:cNvCxnSpPr>
              <a:cxnSpLocks/>
            </p:cNvCxnSpPr>
            <p:nvPr/>
          </p:nvCxnSpPr>
          <p:spPr>
            <a:xfrm>
              <a:off x="5829063" y="2013337"/>
              <a:ext cx="105012" cy="359915"/>
            </a:xfrm>
            <a:prstGeom prst="straightConnector1">
              <a:avLst/>
            </a:prstGeom>
            <a:ln w="12700">
              <a:solidFill>
                <a:schemeClr val="accent3"/>
              </a:solidFill>
              <a:tailEnd type="triangle"/>
            </a:ln>
            <a:effectLst/>
          </p:spPr>
          <p:style>
            <a:lnRef idx="3">
              <a:schemeClr val="dk1"/>
            </a:lnRef>
            <a:fillRef idx="0">
              <a:schemeClr val="dk1"/>
            </a:fillRef>
            <a:effectRef idx="2">
              <a:schemeClr val="dk1"/>
            </a:effectRef>
            <a:fontRef idx="minor">
              <a:schemeClr val="tx1"/>
            </a:fontRef>
          </p:style>
        </p:cxnSp>
        <p:cxnSp>
          <p:nvCxnSpPr>
            <p:cNvPr id="13" name="Straight Arrow Connector 12">
              <a:extLst>
                <a:ext uri="{FF2B5EF4-FFF2-40B4-BE49-F238E27FC236}">
                  <a16:creationId xmlns="" xmlns:a16="http://schemas.microsoft.com/office/drawing/2014/main" id="{0303D5CA-3499-E16E-D9B8-82B1D2F3D310}"/>
                </a:ext>
              </a:extLst>
            </p:cNvPr>
            <p:cNvCxnSpPr>
              <a:cxnSpLocks/>
            </p:cNvCxnSpPr>
            <p:nvPr/>
          </p:nvCxnSpPr>
          <p:spPr>
            <a:xfrm flipH="1">
              <a:off x="6839451" y="2013337"/>
              <a:ext cx="84822" cy="425820"/>
            </a:xfrm>
            <a:prstGeom prst="straightConnector1">
              <a:avLst/>
            </a:prstGeom>
            <a:ln w="12700">
              <a:solidFill>
                <a:schemeClr val="accent3"/>
              </a:solidFill>
              <a:tailEnd type="triangle"/>
            </a:ln>
            <a:effectLst/>
          </p:spPr>
          <p:style>
            <a:lnRef idx="3">
              <a:schemeClr val="dk1"/>
            </a:lnRef>
            <a:fillRef idx="0">
              <a:schemeClr val="dk1"/>
            </a:fillRef>
            <a:effectRef idx="2">
              <a:schemeClr val="dk1"/>
            </a:effectRef>
            <a:fontRef idx="minor">
              <a:schemeClr val="tx1"/>
            </a:fontRef>
          </p:style>
        </p:cxnSp>
        <p:cxnSp>
          <p:nvCxnSpPr>
            <p:cNvPr id="14" name="Straight Arrow Connector 13">
              <a:extLst>
                <a:ext uri="{FF2B5EF4-FFF2-40B4-BE49-F238E27FC236}">
                  <a16:creationId xmlns="" xmlns:a16="http://schemas.microsoft.com/office/drawing/2014/main" id="{76291D10-3DDC-84B6-E289-0DEA06E94929}"/>
                </a:ext>
              </a:extLst>
            </p:cNvPr>
            <p:cNvCxnSpPr>
              <a:cxnSpLocks/>
            </p:cNvCxnSpPr>
            <p:nvPr/>
          </p:nvCxnSpPr>
          <p:spPr>
            <a:xfrm flipH="1">
              <a:off x="7629942" y="1919707"/>
              <a:ext cx="259238" cy="519450"/>
            </a:xfrm>
            <a:prstGeom prst="straightConnector1">
              <a:avLst/>
            </a:prstGeom>
            <a:ln w="12700">
              <a:solidFill>
                <a:schemeClr val="accent3"/>
              </a:solidFill>
              <a:tailEnd type="triangle"/>
            </a:ln>
            <a:effectLst/>
          </p:spPr>
          <p:style>
            <a:lnRef idx="3">
              <a:schemeClr val="dk1"/>
            </a:lnRef>
            <a:fillRef idx="0">
              <a:schemeClr val="dk1"/>
            </a:fillRef>
            <a:effectRef idx="2">
              <a:schemeClr val="dk1"/>
            </a:effectRef>
            <a:fontRef idx="minor">
              <a:schemeClr val="tx1"/>
            </a:fontRef>
          </p:style>
        </p:cxnSp>
        <p:pic>
          <p:nvPicPr>
            <p:cNvPr id="15" name="Picture 12" descr="Microsoft Azure - Wikipedia">
              <a:extLst>
                <a:ext uri="{FF2B5EF4-FFF2-40B4-BE49-F238E27FC236}">
                  <a16:creationId xmlns="" xmlns:a16="http://schemas.microsoft.com/office/drawing/2014/main" id="{C88F75E8-E1D2-0661-3130-B4DC9F10B3C6}"/>
                </a:ext>
              </a:extLst>
            </p:cNvPr>
            <p:cNvPicPr>
              <a:picLocks noChangeAspect="1" noChangeArrowheads="1"/>
            </p:cNvPicPr>
            <p:nvPr/>
          </p:nvPicPr>
          <p:blipFill>
            <a:blip r:embed="rId8">
              <a:extLst>
                <a:ext uri="{28A0092B-C50C-407E-A947-70E740481C1C}">
                  <a14:useLocalDpi xmlns:a14="http://schemas.microsoft.com/office/drawing/2010/main" val="0"/>
                </a:ext>
              </a:extLst>
            </a:blip>
            <a:stretch>
              <a:fillRect/>
            </a:stretch>
          </p:blipFill>
          <p:spPr bwMode="auto">
            <a:xfrm>
              <a:off x="6175300" y="3926177"/>
              <a:ext cx="880112" cy="880112"/>
            </a:xfrm>
            <a:prstGeom prst="rect">
              <a:avLst/>
            </a:prstGeom>
            <a:ln>
              <a:solidFill>
                <a:schemeClr val="accent3"/>
              </a:solidFill>
            </a:ln>
            <a:extLst>
              <a:ext uri="{909E8E84-426E-40DD-AFC4-6F175D3DCCD1}">
                <a14:hiddenFill xmlns:a14="http://schemas.microsoft.com/office/drawing/2010/main">
                  <a:solidFill>
                    <a:srgbClr val="FFFFFF"/>
                  </a:solidFill>
                </a14:hiddenFill>
              </a:ext>
            </a:extLst>
          </p:spPr>
        </p:pic>
        <p:cxnSp>
          <p:nvCxnSpPr>
            <p:cNvPr id="18" name="Straight Arrow Connector 17">
              <a:extLst>
                <a:ext uri="{FF2B5EF4-FFF2-40B4-BE49-F238E27FC236}">
                  <a16:creationId xmlns="" xmlns:a16="http://schemas.microsoft.com/office/drawing/2014/main" id="{3D2E3867-C776-3918-7E93-C873B8C58C3E}"/>
                </a:ext>
              </a:extLst>
            </p:cNvPr>
            <p:cNvCxnSpPr>
              <a:cxnSpLocks/>
            </p:cNvCxnSpPr>
            <p:nvPr/>
          </p:nvCxnSpPr>
          <p:spPr>
            <a:xfrm>
              <a:off x="4852382" y="2031850"/>
              <a:ext cx="487989" cy="416075"/>
            </a:xfrm>
            <a:prstGeom prst="straightConnector1">
              <a:avLst/>
            </a:prstGeom>
            <a:ln w="12700">
              <a:solidFill>
                <a:schemeClr val="accent3"/>
              </a:solidFill>
              <a:tailEnd type="triangle"/>
            </a:ln>
            <a:effectLst/>
          </p:spPr>
          <p:style>
            <a:lnRef idx="3">
              <a:schemeClr val="dk1"/>
            </a:lnRef>
            <a:fillRef idx="0">
              <a:schemeClr val="dk1"/>
            </a:fillRef>
            <a:effectRef idx="2">
              <a:schemeClr val="dk1"/>
            </a:effectRef>
            <a:fontRef idx="minor">
              <a:schemeClr val="tx1"/>
            </a:fontRef>
          </p:style>
        </p:cxnSp>
        <p:cxnSp>
          <p:nvCxnSpPr>
            <p:cNvPr id="33" name="Straight Arrow Connector 32">
              <a:extLst>
                <a:ext uri="{FF2B5EF4-FFF2-40B4-BE49-F238E27FC236}">
                  <a16:creationId xmlns="" xmlns:a16="http://schemas.microsoft.com/office/drawing/2014/main" id="{FCB30FDF-23F5-A54A-0889-ADC00B168CA0}"/>
                </a:ext>
              </a:extLst>
            </p:cNvPr>
            <p:cNvCxnSpPr>
              <a:endCxn id="15" idx="0"/>
            </p:cNvCxnSpPr>
            <p:nvPr/>
          </p:nvCxnSpPr>
          <p:spPr>
            <a:xfrm>
              <a:off x="6403890" y="3351627"/>
              <a:ext cx="211466" cy="574550"/>
            </a:xfrm>
            <a:prstGeom prst="straightConnector1">
              <a:avLst/>
            </a:prstGeom>
            <a:ln>
              <a:solidFill>
                <a:schemeClr val="accent3"/>
              </a:solidFill>
              <a:tailEnd type="triangle"/>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83510049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2" name="Google Shape;61;g5fab984687_2_0">
            <a:extLst>
              <a:ext uri="{FF2B5EF4-FFF2-40B4-BE49-F238E27FC236}">
                <a16:creationId xmlns="" xmlns:a16="http://schemas.microsoft.com/office/drawing/2014/main" id="{23D3DF60-0383-ED29-2C21-D32830A484D8}"/>
              </a:ext>
            </a:extLst>
          </p:cNvPr>
          <p:cNvSpPr txBox="1">
            <a:spLocks/>
          </p:cNvSpPr>
          <p:nvPr/>
        </p:nvSpPr>
        <p:spPr>
          <a:xfrm>
            <a:off x="702747" y="364858"/>
            <a:ext cx="4437065" cy="48543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2000" b="1" dirty="0">
                <a:solidFill>
                  <a:schemeClr val="accent5"/>
                </a:solidFill>
                <a:latin typeface="+mn-lt"/>
              </a:rPr>
              <a:t>Application Screenshots</a:t>
            </a:r>
          </a:p>
        </p:txBody>
      </p:sp>
      <p:pic>
        <p:nvPicPr>
          <p:cNvPr id="6" name="Picture 5"/>
          <p:cNvPicPr>
            <a:picLocks noChangeAspect="1"/>
          </p:cNvPicPr>
          <p:nvPr/>
        </p:nvPicPr>
        <p:blipFill rotWithShape="1">
          <a:blip r:embed="rId3"/>
          <a:srcRect l="906" t="1262"/>
          <a:stretch/>
        </p:blipFill>
        <p:spPr>
          <a:xfrm>
            <a:off x="899651" y="1238865"/>
            <a:ext cx="5939538" cy="325201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90878603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2" name="Google Shape;61;g5fab984687_2_0">
            <a:extLst>
              <a:ext uri="{FF2B5EF4-FFF2-40B4-BE49-F238E27FC236}">
                <a16:creationId xmlns="" xmlns:a16="http://schemas.microsoft.com/office/drawing/2014/main" id="{23D3DF60-0383-ED29-2C21-D32830A484D8}"/>
              </a:ext>
            </a:extLst>
          </p:cNvPr>
          <p:cNvSpPr txBox="1">
            <a:spLocks/>
          </p:cNvSpPr>
          <p:nvPr/>
        </p:nvSpPr>
        <p:spPr>
          <a:xfrm>
            <a:off x="636380" y="320332"/>
            <a:ext cx="4437065" cy="48543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2000" b="1" dirty="0">
                <a:solidFill>
                  <a:schemeClr val="accent5"/>
                </a:solidFill>
                <a:latin typeface="Times New Roman" panose="02020603050405020304" pitchFamily="18" charset="0"/>
                <a:cs typeface="Times New Roman" panose="02020603050405020304" pitchFamily="18" charset="0"/>
              </a:rPr>
              <a:t>Application Screenshots</a:t>
            </a:r>
          </a:p>
        </p:txBody>
      </p:sp>
      <p:pic>
        <p:nvPicPr>
          <p:cNvPr id="6" name="Picture 5"/>
          <p:cNvPicPr>
            <a:picLocks noChangeAspect="1"/>
          </p:cNvPicPr>
          <p:nvPr/>
        </p:nvPicPr>
        <p:blipFill rotWithShape="1">
          <a:blip r:embed="rId3"/>
          <a:srcRect l="1065" t="1025"/>
          <a:stretch/>
        </p:blipFill>
        <p:spPr>
          <a:xfrm>
            <a:off x="1039761" y="1010265"/>
            <a:ext cx="5442154" cy="368385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8940181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 xmlns:a16="http://schemas.microsoft.com/office/drawing/2014/main" id="{8D66D476-62A2-1223-50DE-D356C5F99B3C}"/>
              </a:ext>
            </a:extLst>
          </p:cNvPr>
          <p:cNvSpPr txBox="1">
            <a:spLocks/>
          </p:cNvSpPr>
          <p:nvPr/>
        </p:nvSpPr>
        <p:spPr>
          <a:xfrm>
            <a:off x="713143" y="473700"/>
            <a:ext cx="4448791" cy="47019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2400" b="1" dirty="0">
                <a:solidFill>
                  <a:schemeClr val="accent5"/>
                </a:solidFill>
                <a:latin typeface="Times New Roman" panose="02020603050405020304" pitchFamily="18" charset="0"/>
                <a:cs typeface="Times New Roman" panose="02020603050405020304" pitchFamily="18" charset="0"/>
              </a:rPr>
              <a:t>Future Scope</a:t>
            </a:r>
          </a:p>
        </p:txBody>
      </p:sp>
      <p:pic>
        <p:nvPicPr>
          <p:cNvPr id="4" name="Picture 2" descr="Abstract background with futuristic elements">
            <a:extLst>
              <a:ext uri="{FF2B5EF4-FFF2-40B4-BE49-F238E27FC236}">
                <a16:creationId xmlns="" xmlns:a16="http://schemas.microsoft.com/office/drawing/2014/main" id="{2DFFDD78-8193-B6B6-8529-33E2B45BE7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97115" y="1582540"/>
            <a:ext cx="3451686" cy="229928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 xmlns:a16="http://schemas.microsoft.com/office/drawing/2014/main" id="{F1646B6F-1E5E-3B4C-1D3D-73E81D9EF122}"/>
              </a:ext>
            </a:extLst>
          </p:cNvPr>
          <p:cNvSpPr/>
          <p:nvPr/>
        </p:nvSpPr>
        <p:spPr>
          <a:xfrm>
            <a:off x="398145" y="1582540"/>
            <a:ext cx="3952875" cy="524197"/>
          </a:xfrm>
          <a:prstGeom prst="rect">
            <a:avLst/>
          </a:prstGeom>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Advanced Autonomous Vehicles</a:t>
            </a:r>
          </a:p>
        </p:txBody>
      </p:sp>
      <p:sp>
        <p:nvSpPr>
          <p:cNvPr id="6" name="Rectangle 5">
            <a:extLst>
              <a:ext uri="{FF2B5EF4-FFF2-40B4-BE49-F238E27FC236}">
                <a16:creationId xmlns="" xmlns:a16="http://schemas.microsoft.com/office/drawing/2014/main" id="{76A71DE5-0D61-F471-7DBA-8978FD050975}"/>
              </a:ext>
            </a:extLst>
          </p:cNvPr>
          <p:cNvSpPr/>
          <p:nvPr/>
        </p:nvSpPr>
        <p:spPr>
          <a:xfrm>
            <a:off x="398145" y="2523701"/>
            <a:ext cx="3952875" cy="524197"/>
          </a:xfrm>
          <a:prstGeom prst="rect">
            <a:avLst/>
          </a:prstGeom>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Multi-Lane and Complex Road Scenarios</a:t>
            </a:r>
          </a:p>
        </p:txBody>
      </p:sp>
      <p:sp>
        <p:nvSpPr>
          <p:cNvPr id="7" name="Rectangle 6">
            <a:extLst>
              <a:ext uri="{FF2B5EF4-FFF2-40B4-BE49-F238E27FC236}">
                <a16:creationId xmlns="" xmlns:a16="http://schemas.microsoft.com/office/drawing/2014/main" id="{5968F9F4-7279-FC2E-32AA-5B9CF5EFBD2C}"/>
              </a:ext>
            </a:extLst>
          </p:cNvPr>
          <p:cNvSpPr/>
          <p:nvPr/>
        </p:nvSpPr>
        <p:spPr>
          <a:xfrm>
            <a:off x="398146" y="3357629"/>
            <a:ext cx="3952875" cy="524197"/>
          </a:xfrm>
          <a:prstGeom prst="rect">
            <a:avLst/>
          </a:prstGeom>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Real-time Traffic Management</a:t>
            </a:r>
          </a:p>
        </p:txBody>
      </p:sp>
    </p:spTree>
    <p:extLst>
      <p:ext uri="{BB962C8B-B14F-4D97-AF65-F5344CB8AC3E}">
        <p14:creationId xmlns:p14="http://schemas.microsoft.com/office/powerpoint/2010/main" val="277615852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 xmlns:a16="http://schemas.microsoft.com/office/drawing/2014/main" id="{8D66D476-62A2-1223-50DE-D356C5F99B3C}"/>
              </a:ext>
            </a:extLst>
          </p:cNvPr>
          <p:cNvSpPr txBox="1">
            <a:spLocks/>
          </p:cNvSpPr>
          <p:nvPr/>
        </p:nvSpPr>
        <p:spPr>
          <a:xfrm>
            <a:off x="1273583" y="593406"/>
            <a:ext cx="2936082" cy="46780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2400" b="1" dirty="0">
                <a:solidFill>
                  <a:schemeClr val="accent5"/>
                </a:solidFill>
                <a:latin typeface="Times New Roman" panose="02020603050405020304" pitchFamily="18" charset="0"/>
                <a:cs typeface="Times New Roman" panose="02020603050405020304" pitchFamily="18" charset="0"/>
              </a:rPr>
              <a:t>Conclusion</a:t>
            </a:r>
            <a:endParaRPr lang="en-US" sz="2400" dirty="0">
              <a:solidFill>
                <a:schemeClr val="accent5"/>
              </a:solidFill>
              <a:latin typeface="Times New Roman" panose="02020603050405020304" pitchFamily="18" charset="0"/>
              <a:cs typeface="Times New Roman" panose="02020603050405020304" pitchFamily="18" charset="0"/>
            </a:endParaRPr>
          </a:p>
        </p:txBody>
      </p:sp>
      <p:sp>
        <p:nvSpPr>
          <p:cNvPr id="3" name="Google Shape;62;g5fab984687_2_0">
            <a:extLst>
              <a:ext uri="{FF2B5EF4-FFF2-40B4-BE49-F238E27FC236}">
                <a16:creationId xmlns="" xmlns:a16="http://schemas.microsoft.com/office/drawing/2014/main" id="{AE76DA37-EEF4-E854-985B-BBFC06857B90}"/>
              </a:ext>
            </a:extLst>
          </p:cNvPr>
          <p:cNvSpPr txBox="1">
            <a:spLocks/>
          </p:cNvSpPr>
          <p:nvPr/>
        </p:nvSpPr>
        <p:spPr>
          <a:xfrm>
            <a:off x="622234" y="1325780"/>
            <a:ext cx="3463069" cy="1518334"/>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Aft>
                <a:spcPts val="800"/>
              </a:spcAft>
              <a:buClr>
                <a:srgbClr val="213163"/>
              </a:buClr>
            </a:pPr>
            <a:r>
              <a:rPr lang="en-US" sz="1600" dirty="0">
                <a:solidFill>
                  <a:schemeClr val="accent5"/>
                </a:solidFill>
                <a:latin typeface="Times New Roman" panose="02020603050405020304" pitchFamily="18" charset="0"/>
                <a:cs typeface="Times New Roman" panose="02020603050405020304" pitchFamily="18" charset="0"/>
              </a:rPr>
              <a:t>In conclusion, the lane detection project addresses the critical need for advanced computer vision solutions in autonomous vehicles and driver assistance systems</a:t>
            </a:r>
            <a:r>
              <a:rPr lang="en-US" sz="1600" dirty="0"/>
              <a:t>.</a:t>
            </a:r>
          </a:p>
        </p:txBody>
      </p:sp>
      <p:pic>
        <p:nvPicPr>
          <p:cNvPr id="3074" name="Picture 2" descr="A pen and papers with check marks&#10;&#10;Description automatically generated">
            <a:extLst>
              <a:ext uri="{FF2B5EF4-FFF2-40B4-BE49-F238E27FC236}">
                <a16:creationId xmlns="" xmlns:a16="http://schemas.microsoft.com/office/drawing/2014/main" id="{FDC453B0-C424-D95C-6012-33EEA3EB0D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90781" y="1325780"/>
            <a:ext cx="3677446" cy="259431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970820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3" name="TextBox 2">
            <a:extLst>
              <a:ext uri="{FF2B5EF4-FFF2-40B4-BE49-F238E27FC236}">
                <a16:creationId xmlns="" xmlns:a16="http://schemas.microsoft.com/office/drawing/2014/main" id="{B6E6F345-B602-EC4B-B8B2-B4CAA1DC1D46}"/>
              </a:ext>
            </a:extLst>
          </p:cNvPr>
          <p:cNvSpPr txBox="1"/>
          <p:nvPr/>
        </p:nvSpPr>
        <p:spPr>
          <a:xfrm>
            <a:off x="762024" y="1613394"/>
            <a:ext cx="6236085" cy="1374735"/>
          </a:xfrm>
          <a:prstGeom prst="rect">
            <a:avLst/>
          </a:prstGeom>
          <a:noFill/>
        </p:spPr>
        <p:txBody>
          <a:bodyPr wrap="square" lIns="91440" tIns="45720" rIns="91440" bIns="45720" anchor="t">
            <a:spAutoFit/>
          </a:bodyPr>
          <a:lstStyle/>
          <a:p>
            <a:pPr marL="173736" indent="-173736" algn="l" rtl="0" fontAlgn="base">
              <a:spcAft>
                <a:spcPts val="800"/>
              </a:spcAft>
              <a:buClr>
                <a:srgbClr val="213163"/>
              </a:buClr>
              <a:buFont typeface="Arial" panose="020B0604020202020204" pitchFamily="34" charset="0"/>
              <a:buChar char="•"/>
            </a:pPr>
            <a:r>
              <a:rPr lang="fr-FR" b="0" i="0" dirty="0">
                <a:solidFill>
                  <a:srgbClr val="0000FF"/>
                </a:solidFill>
                <a:effectLst/>
                <a:hlinkClick r:id="rId3">
                  <a:extLst>
                    <a:ext uri="{A12FA001-AC4F-418D-AE19-62706E023703}">
                      <ahyp:hlinkClr xmlns="" xmlns:ahyp="http://schemas.microsoft.com/office/drawing/2018/hyperlinkcolor" val="tx"/>
                    </a:ext>
                  </a:extLst>
                </a:hlinkClick>
              </a:rPr>
              <a:t>https://automaticaddison.com/the-ultimate-guide-to-real-time-lane-detection-using-opencv/</a:t>
            </a:r>
            <a:endParaRPr lang="fr-FR" b="0" i="0" dirty="0">
              <a:solidFill>
                <a:srgbClr val="0000FF"/>
              </a:solidFill>
              <a:effectLst/>
            </a:endParaRPr>
          </a:p>
          <a:p>
            <a:pPr marL="173736" indent="-173736" algn="l" rtl="0" fontAlgn="base">
              <a:spcAft>
                <a:spcPts val="800"/>
              </a:spcAft>
              <a:buClr>
                <a:srgbClr val="213163"/>
              </a:buClr>
              <a:buFont typeface="Arial" panose="020B0604020202020204" pitchFamily="34" charset="0"/>
              <a:buChar char="•"/>
            </a:pPr>
            <a:r>
              <a:rPr lang="fr-FR" b="0" i="0" dirty="0">
                <a:solidFill>
                  <a:srgbClr val="0000FF"/>
                </a:solidFill>
                <a:effectLst/>
                <a:hlinkClick r:id="rId4">
                  <a:extLst>
                    <a:ext uri="{A12FA001-AC4F-418D-AE19-62706E023703}">
                      <ahyp:hlinkClr xmlns="" xmlns:ahyp="http://schemas.microsoft.com/office/drawing/2018/hyperlinkcolor" val="tx"/>
                    </a:ext>
                  </a:extLst>
                </a:hlinkClick>
              </a:rPr>
              <a:t>https://www.youtube.com/watch?v=iRTuCYx6quQ</a:t>
            </a:r>
            <a:endParaRPr lang="fr-FR" b="0" i="0" dirty="0">
              <a:solidFill>
                <a:srgbClr val="0000FF"/>
              </a:solidFill>
              <a:effectLst/>
            </a:endParaRPr>
          </a:p>
          <a:p>
            <a:pPr marL="173736" indent="-173736" algn="l" rtl="0" fontAlgn="base">
              <a:spcAft>
                <a:spcPts val="800"/>
              </a:spcAft>
              <a:buClr>
                <a:srgbClr val="213163"/>
              </a:buClr>
              <a:buFont typeface="Arial" panose="020B0604020202020204" pitchFamily="34" charset="0"/>
              <a:buChar char="•"/>
            </a:pPr>
            <a:r>
              <a:rPr lang="fr-FR" b="0" i="0" dirty="0">
                <a:solidFill>
                  <a:srgbClr val="0000FF"/>
                </a:solidFill>
                <a:effectLst/>
                <a:hlinkClick r:id="rId5">
                  <a:extLst>
                    <a:ext uri="{A12FA001-AC4F-418D-AE19-62706E023703}">
                      <ahyp:hlinkClr xmlns="" xmlns:ahyp="http://schemas.microsoft.com/office/drawing/2018/hyperlinkcolor" val="tx"/>
                    </a:ext>
                  </a:extLst>
                </a:hlinkClick>
              </a:rPr>
              <a:t>https://colab.research.google.com/drive/1NJ6dLmSaRMnTqIYUTmzSmzPvQSsJRul#scrollTo=V6LhSijAc4a-</a:t>
            </a:r>
            <a:endParaRPr lang="fr-FR" b="0" i="0" dirty="0">
              <a:solidFill>
                <a:srgbClr val="0000FF"/>
              </a:solidFill>
              <a:effectLst/>
            </a:endParaRPr>
          </a:p>
        </p:txBody>
      </p:sp>
      <p:sp>
        <p:nvSpPr>
          <p:cNvPr id="7" name="Google Shape;61;g5fab984687_2_0">
            <a:extLst>
              <a:ext uri="{FF2B5EF4-FFF2-40B4-BE49-F238E27FC236}">
                <a16:creationId xmlns="" xmlns:a16="http://schemas.microsoft.com/office/drawing/2014/main" id="{A7A03A39-BA45-DE51-2252-69EFA1EBDD4D}"/>
              </a:ext>
            </a:extLst>
          </p:cNvPr>
          <p:cNvSpPr txBox="1">
            <a:spLocks/>
          </p:cNvSpPr>
          <p:nvPr/>
        </p:nvSpPr>
        <p:spPr>
          <a:xfrm>
            <a:off x="762024" y="766135"/>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2400" b="1" dirty="0">
                <a:solidFill>
                  <a:srgbClr val="213163"/>
                </a:solidFill>
                <a:latin typeface="Times New Roman" panose="02020603050405020304" pitchFamily="18" charset="0"/>
                <a:cs typeface="Times New Roman" panose="02020603050405020304" pitchFamily="18" charset="0"/>
              </a:rPr>
              <a:t>Reference</a:t>
            </a:r>
          </a:p>
        </p:txBody>
      </p:sp>
    </p:spTree>
    <p:extLst>
      <p:ext uri="{BB962C8B-B14F-4D97-AF65-F5344CB8AC3E}">
        <p14:creationId xmlns:p14="http://schemas.microsoft.com/office/powerpoint/2010/main" val="148095113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62;g5fab984687_2_0">
            <a:extLst>
              <a:ext uri="{FF2B5EF4-FFF2-40B4-BE49-F238E27FC236}">
                <a16:creationId xmlns="" xmlns:a16="http://schemas.microsoft.com/office/drawing/2014/main" id="{AE76DA37-EEF4-E854-985B-BBFC06857B90}"/>
              </a:ext>
            </a:extLst>
          </p:cNvPr>
          <p:cNvSpPr txBox="1">
            <a:spLocks/>
          </p:cNvSpPr>
          <p:nvPr/>
        </p:nvSpPr>
        <p:spPr>
          <a:xfrm>
            <a:off x="3161462" y="2041411"/>
            <a:ext cx="2821075" cy="90089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Bef>
                <a:spcPts val="600"/>
              </a:spcBef>
            </a:pPr>
            <a:r>
              <a:rPr lang="en-US" sz="3000" b="1" dirty="0">
                <a:solidFill>
                  <a:schemeClr val="accent5"/>
                </a:solidFill>
                <a:latin typeface="Times New Roman" panose="02020603050405020304" pitchFamily="18" charset="0"/>
                <a:cs typeface="Times New Roman" panose="02020603050405020304" pitchFamily="18" charset="0"/>
              </a:rPr>
              <a:t>Thank you!</a:t>
            </a:r>
          </a:p>
        </p:txBody>
      </p:sp>
    </p:spTree>
    <p:extLst>
      <p:ext uri="{BB962C8B-B14F-4D97-AF65-F5344CB8AC3E}">
        <p14:creationId xmlns:p14="http://schemas.microsoft.com/office/powerpoint/2010/main" val="188237828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ctrTitle"/>
          </p:nvPr>
        </p:nvSpPr>
        <p:spPr>
          <a:xfrm>
            <a:off x="817880" y="563736"/>
            <a:ext cx="3883660" cy="388764"/>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sz="2400" b="1" dirty="0">
                <a:solidFill>
                  <a:schemeClr val="accent5"/>
                </a:solidFill>
                <a:latin typeface="Times New Roman" panose="02020603050405020304" pitchFamily="18" charset="0"/>
                <a:cs typeface="Times New Roman" panose="02020603050405020304" pitchFamily="18" charset="0"/>
              </a:rPr>
              <a:t>Course Outline</a:t>
            </a:r>
          </a:p>
        </p:txBody>
      </p:sp>
      <p:sp>
        <p:nvSpPr>
          <p:cNvPr id="62" name="Google Shape;62;g5fab984687_2_0"/>
          <p:cNvSpPr txBox="1">
            <a:spLocks noGrp="1"/>
          </p:cNvSpPr>
          <p:nvPr>
            <p:ph type="subTitle" idx="1"/>
          </p:nvPr>
        </p:nvSpPr>
        <p:spPr>
          <a:xfrm>
            <a:off x="817880" y="1055370"/>
            <a:ext cx="4236720" cy="3549659"/>
          </a:xfrm>
          <a:prstGeom prst="rect">
            <a:avLst/>
          </a:prstGeom>
          <a:noFill/>
          <a:ln>
            <a:noFill/>
          </a:ln>
        </p:spPr>
        <p:txBody>
          <a:bodyPr spcFirstLastPara="1" wrap="square" lIns="91425" tIns="91425" rIns="91425" bIns="91425" anchor="t" anchorCtr="0">
            <a:spAutoFit/>
          </a:bodyPr>
          <a:lstStyle/>
          <a:p>
            <a:pPr marL="173736" indent="-173736" algn="l">
              <a:spcAft>
                <a:spcPts val="800"/>
              </a:spcAft>
              <a:buClr>
                <a:srgbClr val="213163"/>
              </a:buClr>
              <a:buFont typeface="Arial" panose="020B0604020202020204" pitchFamily="34" charset="0"/>
              <a:buChar char="•"/>
            </a:pPr>
            <a:r>
              <a:rPr lang="en-US" sz="1400" dirty="0" smtClean="0">
                <a:solidFill>
                  <a:schemeClr val="accent4"/>
                </a:solidFill>
                <a:latin typeface="Times New Roman" panose="02020603050405020304" pitchFamily="18" charset="0"/>
                <a:cs typeface="Times New Roman" panose="02020603050405020304" pitchFamily="18" charset="0"/>
              </a:rPr>
              <a:t>Abstract</a:t>
            </a:r>
          </a:p>
          <a:p>
            <a:pPr marL="173736" indent="-173736" algn="l">
              <a:spcAft>
                <a:spcPts val="800"/>
              </a:spcAft>
              <a:buClr>
                <a:srgbClr val="213163"/>
              </a:buClr>
              <a:buFont typeface="Arial" panose="020B0604020202020204" pitchFamily="34" charset="0"/>
              <a:buChar char="•"/>
            </a:pPr>
            <a:r>
              <a:rPr lang="en-US" sz="1400" dirty="0" smtClean="0">
                <a:solidFill>
                  <a:schemeClr val="accent4"/>
                </a:solidFill>
                <a:latin typeface="Times New Roman" panose="02020603050405020304" pitchFamily="18" charset="0"/>
                <a:cs typeface="Times New Roman" panose="02020603050405020304" pitchFamily="18" charset="0"/>
              </a:rPr>
              <a:t>Problem Statement</a:t>
            </a:r>
          </a:p>
          <a:p>
            <a:pPr marL="173736" indent="-173736" algn="l">
              <a:spcAft>
                <a:spcPts val="800"/>
              </a:spcAft>
              <a:buClr>
                <a:srgbClr val="213163"/>
              </a:buClr>
              <a:buFont typeface="Arial" panose="020B0604020202020204" pitchFamily="34" charset="0"/>
              <a:buChar char="•"/>
            </a:pPr>
            <a:r>
              <a:rPr lang="en-US" sz="1400" dirty="0" smtClean="0">
                <a:solidFill>
                  <a:schemeClr val="accent4"/>
                </a:solidFill>
                <a:latin typeface="Times New Roman" panose="02020603050405020304" pitchFamily="18" charset="0"/>
                <a:cs typeface="Times New Roman" panose="02020603050405020304" pitchFamily="18" charset="0"/>
              </a:rPr>
              <a:t>Existed Solution</a:t>
            </a:r>
            <a:endParaRPr lang="en-US" sz="1400" dirty="0">
              <a:solidFill>
                <a:schemeClr val="accent4"/>
              </a:solidFill>
              <a:latin typeface="Times New Roman" panose="02020603050405020304" pitchFamily="18" charset="0"/>
              <a:cs typeface="Times New Roman" panose="02020603050405020304" pitchFamily="18" charset="0"/>
            </a:endParaRPr>
          </a:p>
          <a:p>
            <a:pPr marL="173736" indent="-173736" algn="l">
              <a:spcAft>
                <a:spcPts val="800"/>
              </a:spcAft>
              <a:buClr>
                <a:srgbClr val="213163"/>
              </a:buClr>
              <a:buFont typeface="Arial" panose="020B0604020202020204" pitchFamily="34" charset="0"/>
              <a:buChar char="•"/>
            </a:pPr>
            <a:r>
              <a:rPr lang="en-US" sz="1400" dirty="0">
                <a:solidFill>
                  <a:schemeClr val="accent4"/>
                </a:solidFill>
                <a:latin typeface="Times New Roman" panose="02020603050405020304" pitchFamily="18" charset="0"/>
                <a:cs typeface="Times New Roman" panose="02020603050405020304" pitchFamily="18" charset="0"/>
              </a:rPr>
              <a:t>Proposed Solution</a:t>
            </a:r>
          </a:p>
          <a:p>
            <a:pPr marL="173736" indent="-173736" algn="l">
              <a:spcAft>
                <a:spcPts val="800"/>
              </a:spcAft>
              <a:buClr>
                <a:srgbClr val="213163"/>
              </a:buClr>
              <a:buFont typeface="Arial" panose="020B0604020202020204" pitchFamily="34" charset="0"/>
              <a:buChar char="•"/>
            </a:pPr>
            <a:r>
              <a:rPr lang="en-US" sz="1400" dirty="0" smtClean="0">
                <a:solidFill>
                  <a:schemeClr val="accent4"/>
                </a:solidFill>
                <a:latin typeface="Times New Roman" panose="02020603050405020304" pitchFamily="18" charset="0"/>
                <a:cs typeface="Times New Roman" panose="02020603050405020304" pitchFamily="18" charset="0"/>
              </a:rPr>
              <a:t>Algorithm </a:t>
            </a:r>
            <a:r>
              <a:rPr lang="en-US" sz="1400" dirty="0">
                <a:solidFill>
                  <a:schemeClr val="accent4"/>
                </a:solidFill>
                <a:latin typeface="Times New Roman" panose="02020603050405020304" pitchFamily="18" charset="0"/>
                <a:cs typeface="Times New Roman" panose="02020603050405020304" pitchFamily="18" charset="0"/>
              </a:rPr>
              <a:t>&amp; Deployment </a:t>
            </a:r>
          </a:p>
          <a:p>
            <a:pPr marL="173736" indent="-173736" algn="l">
              <a:spcAft>
                <a:spcPts val="800"/>
              </a:spcAft>
              <a:buClr>
                <a:srgbClr val="213163"/>
              </a:buClr>
              <a:buFont typeface="Arial" panose="020B0604020202020204" pitchFamily="34" charset="0"/>
              <a:buChar char="•"/>
            </a:pPr>
            <a:r>
              <a:rPr lang="en-US" sz="1400" dirty="0">
                <a:solidFill>
                  <a:schemeClr val="accent4"/>
                </a:solidFill>
                <a:latin typeface="Times New Roman" panose="02020603050405020304" pitchFamily="18" charset="0"/>
                <a:cs typeface="Times New Roman" panose="02020603050405020304" pitchFamily="18" charset="0"/>
              </a:rPr>
              <a:t>Future Scope </a:t>
            </a:r>
          </a:p>
          <a:p>
            <a:pPr marL="173736" indent="-173736" algn="l">
              <a:spcAft>
                <a:spcPts val="800"/>
              </a:spcAft>
              <a:buClr>
                <a:srgbClr val="213163"/>
              </a:buClr>
              <a:buFont typeface="Arial" panose="020B0604020202020204" pitchFamily="34" charset="0"/>
              <a:buChar char="•"/>
            </a:pPr>
            <a:r>
              <a:rPr lang="en-US" sz="1400" dirty="0">
                <a:solidFill>
                  <a:schemeClr val="accent4"/>
                </a:solidFill>
                <a:latin typeface="Times New Roman" panose="02020603050405020304" pitchFamily="18" charset="0"/>
                <a:cs typeface="Times New Roman" panose="02020603050405020304" pitchFamily="18" charset="0"/>
              </a:rPr>
              <a:t>Conclusion</a:t>
            </a:r>
          </a:p>
          <a:p>
            <a:pPr marL="173736" indent="-173736" algn="l">
              <a:spcAft>
                <a:spcPts val="800"/>
              </a:spcAft>
              <a:buClr>
                <a:srgbClr val="213163"/>
              </a:buClr>
              <a:buFont typeface="Arial" panose="020B0604020202020204" pitchFamily="34" charset="0"/>
              <a:buChar char="•"/>
            </a:pPr>
            <a:r>
              <a:rPr lang="en-US" sz="1400" dirty="0">
                <a:solidFill>
                  <a:schemeClr val="accent4"/>
                </a:solidFill>
                <a:latin typeface="Times New Roman" panose="02020603050405020304" pitchFamily="18" charset="0"/>
                <a:cs typeface="Times New Roman" panose="02020603050405020304" pitchFamily="18" charset="0"/>
              </a:rPr>
              <a:t>References</a:t>
            </a:r>
          </a:p>
        </p:txBody>
      </p:sp>
      <p:pic>
        <p:nvPicPr>
          <p:cNvPr id="4" name="Picture 3">
            <a:extLst>
              <a:ext uri="{FF2B5EF4-FFF2-40B4-BE49-F238E27FC236}">
                <a16:creationId xmlns="" xmlns:a16="http://schemas.microsoft.com/office/drawing/2014/main" id="{FE6ACA23-A691-BBFF-54D8-448548EFD8C2}"/>
              </a:ext>
            </a:extLst>
          </p:cNvPr>
          <p:cNvPicPr>
            <a:picLocks noChangeAspect="1"/>
          </p:cNvPicPr>
          <p:nvPr/>
        </p:nvPicPr>
        <p:blipFill>
          <a:blip r:embed="rId3"/>
          <a:stretch>
            <a:fillRect/>
          </a:stretch>
        </p:blipFill>
        <p:spPr>
          <a:xfrm>
            <a:off x="4701540" y="758118"/>
            <a:ext cx="3194940" cy="3194940"/>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85706831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820583" y="427703"/>
            <a:ext cx="5825202" cy="508778"/>
          </a:xfrm>
        </p:spPr>
        <p:txBody>
          <a:bodyPr/>
          <a:lstStyle/>
          <a:p>
            <a:pPr algn="l"/>
            <a:r>
              <a:rPr lang="en-US" sz="2800" b="1" dirty="0" smtClean="0">
                <a:latin typeface="Times New Roman" panose="02020603050405020304" pitchFamily="18" charset="0"/>
                <a:cs typeface="Times New Roman" panose="02020603050405020304" pitchFamily="18" charset="0"/>
              </a:rPr>
              <a:t>Abstract</a:t>
            </a:r>
            <a:endParaRPr lang="en-US" sz="2800" b="1" dirty="0">
              <a:latin typeface="Times New Roman" panose="02020603050405020304" pitchFamily="18" charset="0"/>
              <a:cs typeface="Times New Roman" panose="02020603050405020304" pitchFamily="18" charset="0"/>
            </a:endParaRPr>
          </a:p>
        </p:txBody>
      </p:sp>
      <p:sp>
        <p:nvSpPr>
          <p:cNvPr id="7" name="Subtitle 6"/>
          <p:cNvSpPr>
            <a:spLocks noGrp="1"/>
          </p:cNvSpPr>
          <p:nvPr>
            <p:ph type="subTitle" idx="1"/>
          </p:nvPr>
        </p:nvSpPr>
        <p:spPr>
          <a:xfrm>
            <a:off x="820583" y="1216699"/>
            <a:ext cx="6052165" cy="3038211"/>
          </a:xfrm>
        </p:spPr>
        <p:txBody>
          <a:bodyPr>
            <a:noAutofit/>
          </a:bodyPr>
          <a:lstStyle/>
          <a:p>
            <a:pPr algn="just"/>
            <a:r>
              <a:rPr lang="en-US" sz="1800" dirty="0" smtClean="0">
                <a:solidFill>
                  <a:schemeClr val="accent5"/>
                </a:solidFill>
                <a:latin typeface="Times New Roman" panose="02020603050405020304" pitchFamily="18" charset="0"/>
                <a:cs typeface="Times New Roman" panose="02020603050405020304" pitchFamily="18" charset="0"/>
              </a:rPr>
              <a:t>The Lane Detection Project focuses on developing a computer vision system to identify and track lanes on roadways. Leveraging image processing techniques, the system aims to enhance autonomous vehicle navigation and improve driver assistance systems. By analyzing input from cameras or sensors, the algorithm detects lane boundaries, providing crucial information for vehicle control and safety. The project’s abstract highlights its significance in advancing intelligent transportation systems and ensuring safer and more efficient road travel.</a:t>
            </a:r>
            <a:endParaRPr lang="en-US" sz="1800" dirty="0">
              <a:solidFill>
                <a:schemeClr val="accent5"/>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628151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subTitle" idx="1"/>
          </p:nvPr>
        </p:nvSpPr>
        <p:spPr>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7" name="Google Shape;61;g5fab984687_2_0">
            <a:extLst>
              <a:ext uri="{FF2B5EF4-FFF2-40B4-BE49-F238E27FC236}">
                <a16:creationId xmlns="" xmlns:a16="http://schemas.microsoft.com/office/drawing/2014/main" id="{A7A03A39-BA45-DE51-2252-69EFA1EBDD4D}"/>
              </a:ext>
            </a:extLst>
          </p:cNvPr>
          <p:cNvSpPr txBox="1">
            <a:spLocks/>
          </p:cNvSpPr>
          <p:nvPr/>
        </p:nvSpPr>
        <p:spPr>
          <a:xfrm>
            <a:off x="744535" y="45248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2400" b="1" dirty="0">
                <a:solidFill>
                  <a:schemeClr val="accent5"/>
                </a:solidFill>
                <a:latin typeface="Times New Roman" panose="02020603050405020304" pitchFamily="18" charset="0"/>
                <a:cs typeface="Times New Roman" panose="02020603050405020304" pitchFamily="18" charset="0"/>
              </a:rPr>
              <a:t>Problem Statement</a:t>
            </a:r>
          </a:p>
        </p:txBody>
      </p:sp>
      <p:sp>
        <p:nvSpPr>
          <p:cNvPr id="2" name="TextBox 1">
            <a:extLst>
              <a:ext uri="{FF2B5EF4-FFF2-40B4-BE49-F238E27FC236}">
                <a16:creationId xmlns="" xmlns:a16="http://schemas.microsoft.com/office/drawing/2014/main" id="{54546A90-EC9D-0EFA-C902-86C4E51CA754}"/>
              </a:ext>
            </a:extLst>
          </p:cNvPr>
          <p:cNvSpPr txBox="1"/>
          <p:nvPr/>
        </p:nvSpPr>
        <p:spPr>
          <a:xfrm>
            <a:off x="508315" y="1083356"/>
            <a:ext cx="4223705" cy="3990836"/>
          </a:xfrm>
          <a:prstGeom prst="rect">
            <a:avLst/>
          </a:prstGeom>
          <a:noFill/>
        </p:spPr>
        <p:txBody>
          <a:bodyPr wrap="square" lIns="91440" tIns="45720" rIns="91440" bIns="45720" anchor="t">
            <a:spAutoFit/>
          </a:bodyPr>
          <a:lstStyle/>
          <a:p>
            <a:pPr marL="173736" indent="-173736" algn="just" rtl="0" fontAlgn="base">
              <a:spcAft>
                <a:spcPts val="800"/>
              </a:spcAft>
              <a:buClr>
                <a:srgbClr val="213163"/>
              </a:buClr>
              <a:buFont typeface="Arial" panose="020B0604020202020204" pitchFamily="34" charset="0"/>
              <a:buChar char="•"/>
            </a:pPr>
            <a:r>
              <a:rPr lang="en-US" sz="1600" i="0" dirty="0">
                <a:solidFill>
                  <a:schemeClr val="accent5"/>
                </a:solidFill>
                <a:effectLst/>
                <a:latin typeface="Times New Roman" panose="02020603050405020304" pitchFamily="18" charset="0"/>
                <a:cs typeface="Times New Roman" panose="02020603050405020304" pitchFamily="18" charset="0"/>
              </a:rPr>
              <a:t>Conventional lane detection systems lack robustness in complex driving environments, leading to unreliable assistance for drivers. Variations in lighting conditions, road markings, and environmental factors challenge the accurate identification of lane boundaries</a:t>
            </a:r>
            <a:r>
              <a:rPr lang="en-US" sz="1600" i="0" dirty="0" smtClean="0">
                <a:solidFill>
                  <a:schemeClr val="accent5"/>
                </a:solidFill>
                <a:effectLst/>
                <a:latin typeface="Times New Roman" panose="02020603050405020304" pitchFamily="18" charset="0"/>
                <a:cs typeface="Times New Roman" panose="02020603050405020304" pitchFamily="18" charset="0"/>
              </a:rPr>
              <a:t>.</a:t>
            </a:r>
          </a:p>
          <a:p>
            <a:pPr marL="173736" indent="-173736" algn="just" rtl="0" fontAlgn="base">
              <a:spcAft>
                <a:spcPts val="800"/>
              </a:spcAft>
              <a:buClr>
                <a:srgbClr val="213163"/>
              </a:buClr>
              <a:buFont typeface="Arial" panose="020B0604020202020204" pitchFamily="34" charset="0"/>
              <a:buChar char="•"/>
            </a:pPr>
            <a:r>
              <a:rPr lang="en-US" sz="1600" i="0" dirty="0" smtClean="0">
                <a:solidFill>
                  <a:schemeClr val="accent5"/>
                </a:solidFill>
                <a:effectLst/>
                <a:latin typeface="Times New Roman" panose="02020603050405020304" pitchFamily="18" charset="0"/>
                <a:cs typeface="Times New Roman" panose="02020603050405020304" pitchFamily="18" charset="0"/>
              </a:rPr>
              <a:t> This </a:t>
            </a:r>
            <a:r>
              <a:rPr lang="en-US" sz="1600" i="0" dirty="0">
                <a:solidFill>
                  <a:schemeClr val="accent5"/>
                </a:solidFill>
                <a:effectLst/>
                <a:latin typeface="Times New Roman" panose="02020603050405020304" pitchFamily="18" charset="0"/>
                <a:cs typeface="Times New Roman" panose="02020603050405020304" pitchFamily="18" charset="0"/>
              </a:rPr>
              <a:t>inconsistency poses risks for autonomous driving systems and driver assistance technologies, potentially causing accidents or misinterpretations of road conditions.</a:t>
            </a:r>
          </a:p>
          <a:p>
            <a:pPr marL="173736" indent="-173736" algn="just" rtl="0" fontAlgn="base">
              <a:spcAft>
                <a:spcPts val="800"/>
              </a:spcAft>
              <a:buClr>
                <a:srgbClr val="213163"/>
              </a:buClr>
              <a:buFont typeface="Arial" panose="020B0604020202020204" pitchFamily="34" charset="0"/>
              <a:buChar char="•"/>
            </a:pPr>
            <a:r>
              <a:rPr lang="en-US" sz="1600" i="0" dirty="0">
                <a:solidFill>
                  <a:schemeClr val="accent5"/>
                </a:solidFill>
                <a:effectLst/>
                <a:latin typeface="Times New Roman" panose="02020603050405020304" pitchFamily="18" charset="0"/>
                <a:cs typeface="Times New Roman" panose="02020603050405020304" pitchFamily="18" charset="0"/>
              </a:rPr>
              <a:t>Therefore, there is a pressing need for an advanced lane detection system that can reliably assist drivers by accurately identifying lane boundaries under diverse real-world conditions.</a:t>
            </a:r>
          </a:p>
        </p:txBody>
      </p:sp>
      <p:pic>
        <p:nvPicPr>
          <p:cNvPr id="3" name="Picture 2" descr="Advanced driver-assistance systems (ADAS)">
            <a:extLst>
              <a:ext uri="{FF2B5EF4-FFF2-40B4-BE49-F238E27FC236}">
                <a16:creationId xmlns="" xmlns:a16="http://schemas.microsoft.com/office/drawing/2014/main" id="{6DF62343-1CAB-D671-0DA3-E36DE3700E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1014" y="1341532"/>
            <a:ext cx="3675323" cy="246060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898483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p:cNvSpPr>
            <a:spLocks noGrp="1"/>
          </p:cNvSpPr>
          <p:nvPr>
            <p:ph type="subTitle" idx="1"/>
          </p:nvPr>
        </p:nvSpPr>
        <p:spPr>
          <a:xfrm>
            <a:off x="739468" y="280176"/>
            <a:ext cx="5825202" cy="442495"/>
          </a:xfrm>
        </p:spPr>
        <p:txBody>
          <a:bodyPr>
            <a:normAutofit/>
          </a:bodyPr>
          <a:lstStyle/>
          <a:p>
            <a:pPr algn="l"/>
            <a:r>
              <a:rPr lang="en-US" sz="2000" b="1" dirty="0" smtClean="0">
                <a:solidFill>
                  <a:schemeClr val="accent5"/>
                </a:solidFill>
                <a:latin typeface="Times New Roman" panose="02020603050405020304" pitchFamily="18" charset="0"/>
                <a:cs typeface="Times New Roman" panose="02020603050405020304" pitchFamily="18" charset="0"/>
              </a:rPr>
              <a:t>Existing</a:t>
            </a:r>
            <a:r>
              <a:rPr lang="en-US" sz="1800" b="1" dirty="0" smtClean="0">
                <a:solidFill>
                  <a:schemeClr val="accent5"/>
                </a:solidFill>
                <a:latin typeface="Times New Roman" panose="02020603050405020304" pitchFamily="18" charset="0"/>
                <a:cs typeface="Times New Roman" panose="02020603050405020304" pitchFamily="18" charset="0"/>
              </a:rPr>
              <a:t> Solution</a:t>
            </a:r>
            <a:endParaRPr lang="en-US" sz="1800" b="1" dirty="0">
              <a:solidFill>
                <a:schemeClr val="accent5"/>
              </a:solidFill>
              <a:latin typeface="Times New Roman" panose="02020603050405020304" pitchFamily="18" charset="0"/>
              <a:cs typeface="Times New Roman" panose="02020603050405020304" pitchFamily="18" charset="0"/>
            </a:endParaRPr>
          </a:p>
        </p:txBody>
      </p:sp>
      <p:sp>
        <p:nvSpPr>
          <p:cNvPr id="6" name="Rectangle 5"/>
          <p:cNvSpPr/>
          <p:nvPr/>
        </p:nvSpPr>
        <p:spPr>
          <a:xfrm>
            <a:off x="739468" y="722671"/>
            <a:ext cx="6819082" cy="3046988"/>
          </a:xfrm>
          <a:prstGeom prst="rect">
            <a:avLst/>
          </a:prstGeom>
        </p:spPr>
        <p:txBody>
          <a:bodyPr wrap="square">
            <a:spAutoFit/>
          </a:bodyPr>
          <a:lstStyle/>
          <a:p>
            <a:r>
              <a:rPr lang="en-US" sz="1600" dirty="0" smtClean="0">
                <a:solidFill>
                  <a:schemeClr val="accent5"/>
                </a:solidFill>
                <a:latin typeface="Times New Roman" panose="02020603050405020304" pitchFamily="18" charset="0"/>
                <a:cs typeface="Times New Roman" panose="02020603050405020304" pitchFamily="18" charset="0"/>
              </a:rPr>
              <a:t>Lane </a:t>
            </a:r>
            <a:r>
              <a:rPr lang="en-US" sz="1600" dirty="0">
                <a:solidFill>
                  <a:schemeClr val="accent5"/>
                </a:solidFill>
                <a:latin typeface="Times New Roman" panose="02020603050405020304" pitchFamily="18" charset="0"/>
                <a:cs typeface="Times New Roman" panose="02020603050405020304" pitchFamily="18" charset="0"/>
              </a:rPr>
              <a:t>detection, crucial for autonomous vehicles, often employs </a:t>
            </a:r>
            <a:r>
              <a:rPr lang="en-US" sz="1600" dirty="0" err="1">
                <a:solidFill>
                  <a:schemeClr val="accent5"/>
                </a:solidFill>
                <a:latin typeface="Times New Roman" panose="02020603050405020304" pitchFamily="18" charset="0"/>
                <a:cs typeface="Times New Roman" panose="02020603050405020304" pitchFamily="18" charset="0"/>
              </a:rPr>
              <a:t>OpenCV</a:t>
            </a:r>
            <a:r>
              <a:rPr lang="en-US" sz="1600" dirty="0">
                <a:solidFill>
                  <a:schemeClr val="accent5"/>
                </a:solidFill>
                <a:latin typeface="Times New Roman" panose="02020603050405020304" pitchFamily="18" charset="0"/>
                <a:cs typeface="Times New Roman" panose="02020603050405020304" pitchFamily="18" charset="0"/>
              </a:rPr>
              <a:t>, a </a:t>
            </a:r>
            <a:r>
              <a:rPr lang="en-US" sz="1600" dirty="0" smtClean="0">
                <a:solidFill>
                  <a:schemeClr val="accent5"/>
                </a:solidFill>
                <a:latin typeface="Times New Roman" panose="02020603050405020304" pitchFamily="18" charset="0"/>
                <a:cs typeface="Times New Roman" panose="02020603050405020304" pitchFamily="18" charset="0"/>
              </a:rPr>
              <a:t>library </a:t>
            </a:r>
            <a:r>
              <a:rPr lang="en-US" sz="1600" dirty="0">
                <a:solidFill>
                  <a:schemeClr val="accent5"/>
                </a:solidFill>
                <a:latin typeface="Times New Roman" panose="02020603050405020304" pitchFamily="18" charset="0"/>
                <a:cs typeface="Times New Roman" panose="02020603050405020304" pitchFamily="18" charset="0"/>
              </a:rPr>
              <a:t>offering image processing tools. </a:t>
            </a:r>
            <a:endParaRPr lang="en-US" sz="1600" dirty="0" smtClean="0">
              <a:solidFill>
                <a:schemeClr val="accent5"/>
              </a:solidFill>
              <a:latin typeface="Times New Roman" panose="02020603050405020304" pitchFamily="18" charset="0"/>
              <a:cs typeface="Times New Roman" panose="02020603050405020304" pitchFamily="18" charset="0"/>
            </a:endParaRPr>
          </a:p>
          <a:p>
            <a:endParaRPr lang="en-US" sz="1600" dirty="0" smtClean="0">
              <a:solidFill>
                <a:schemeClr val="accent5"/>
              </a:solidFill>
              <a:latin typeface="Times New Roman" panose="02020603050405020304" pitchFamily="18" charset="0"/>
              <a:cs typeface="Times New Roman" panose="02020603050405020304" pitchFamily="18" charset="0"/>
            </a:endParaRPr>
          </a:p>
          <a:p>
            <a:r>
              <a:rPr lang="en-US" sz="1600" dirty="0" smtClean="0">
                <a:solidFill>
                  <a:schemeClr val="accent5"/>
                </a:solidFill>
                <a:latin typeface="Times New Roman" panose="02020603050405020304" pitchFamily="18" charset="0"/>
                <a:cs typeface="Times New Roman" panose="02020603050405020304" pitchFamily="18" charset="0"/>
              </a:rPr>
              <a:t>The </a:t>
            </a:r>
            <a:r>
              <a:rPr lang="en-US" sz="1600" dirty="0">
                <a:solidFill>
                  <a:schemeClr val="accent5"/>
                </a:solidFill>
                <a:latin typeface="Times New Roman" panose="02020603050405020304" pitchFamily="18" charset="0"/>
                <a:cs typeface="Times New Roman" panose="02020603050405020304" pitchFamily="18" charset="0"/>
              </a:rPr>
              <a:t>process starts with image capture and preprocessing to enhance lane visibility. </a:t>
            </a:r>
            <a:endParaRPr lang="en-US" sz="1600" dirty="0" smtClean="0">
              <a:solidFill>
                <a:schemeClr val="accent5"/>
              </a:solidFill>
              <a:latin typeface="Times New Roman" panose="02020603050405020304" pitchFamily="18" charset="0"/>
              <a:cs typeface="Times New Roman" panose="02020603050405020304" pitchFamily="18" charset="0"/>
            </a:endParaRPr>
          </a:p>
          <a:p>
            <a:endParaRPr lang="en-US" sz="1600" dirty="0" smtClean="0">
              <a:solidFill>
                <a:schemeClr val="accent5"/>
              </a:solidFill>
              <a:latin typeface="Times New Roman" panose="02020603050405020304" pitchFamily="18" charset="0"/>
              <a:cs typeface="Times New Roman" panose="02020603050405020304" pitchFamily="18" charset="0"/>
            </a:endParaRPr>
          </a:p>
          <a:p>
            <a:r>
              <a:rPr lang="en-US" sz="1600" dirty="0" smtClean="0">
                <a:solidFill>
                  <a:schemeClr val="accent5"/>
                </a:solidFill>
                <a:latin typeface="Times New Roman" panose="02020603050405020304" pitchFamily="18" charset="0"/>
                <a:cs typeface="Times New Roman" panose="02020603050405020304" pitchFamily="18" charset="0"/>
              </a:rPr>
              <a:t>Edge </a:t>
            </a:r>
            <a:r>
              <a:rPr lang="en-US" sz="1600" dirty="0">
                <a:solidFill>
                  <a:schemeClr val="accent5"/>
                </a:solidFill>
                <a:latin typeface="Times New Roman" panose="02020603050405020304" pitchFamily="18" charset="0"/>
                <a:cs typeface="Times New Roman" panose="02020603050405020304" pitchFamily="18" charset="0"/>
              </a:rPr>
              <a:t>detection algorithms like Canny identify potential lane markings, refined within a region of interest (ROI) using the Hough transform to detect straight lines</a:t>
            </a:r>
            <a:r>
              <a:rPr lang="en-US" sz="1600" dirty="0" smtClean="0">
                <a:solidFill>
                  <a:schemeClr val="accent5"/>
                </a:solidFill>
                <a:latin typeface="Times New Roman" panose="02020603050405020304" pitchFamily="18" charset="0"/>
                <a:cs typeface="Times New Roman" panose="02020603050405020304" pitchFamily="18" charset="0"/>
              </a:rPr>
              <a:t>.</a:t>
            </a:r>
          </a:p>
          <a:p>
            <a:endParaRPr lang="en-US" sz="1600" dirty="0" smtClean="0">
              <a:solidFill>
                <a:schemeClr val="accent5"/>
              </a:solidFill>
              <a:latin typeface="Times New Roman" panose="02020603050405020304" pitchFamily="18" charset="0"/>
              <a:cs typeface="Times New Roman" panose="02020603050405020304" pitchFamily="18" charset="0"/>
            </a:endParaRPr>
          </a:p>
          <a:p>
            <a:r>
              <a:rPr lang="en-US" sz="1600" dirty="0" smtClean="0">
                <a:solidFill>
                  <a:schemeClr val="accent5"/>
                </a:solidFill>
                <a:latin typeface="Times New Roman" panose="02020603050405020304" pitchFamily="18" charset="0"/>
                <a:cs typeface="Times New Roman" panose="02020603050405020304" pitchFamily="18" charset="0"/>
              </a:rPr>
              <a:t> Post-processing </a:t>
            </a:r>
            <a:r>
              <a:rPr lang="en-US" sz="1600" dirty="0">
                <a:solidFill>
                  <a:schemeClr val="accent5"/>
                </a:solidFill>
                <a:latin typeface="Times New Roman" panose="02020603050405020304" pitchFamily="18" charset="0"/>
                <a:cs typeface="Times New Roman" panose="02020603050405020304" pitchFamily="18" charset="0"/>
              </a:rPr>
              <a:t>filters out irrelevant lines and smooths lane boundaries</a:t>
            </a:r>
            <a:r>
              <a:rPr lang="en-US" sz="1600" dirty="0" smtClean="0">
                <a:solidFill>
                  <a:schemeClr val="accent5"/>
                </a:solidFill>
                <a:latin typeface="Times New Roman" panose="02020603050405020304" pitchFamily="18" charset="0"/>
                <a:cs typeface="Times New Roman" panose="02020603050405020304" pitchFamily="18" charset="0"/>
              </a:rPr>
              <a:t>. </a:t>
            </a:r>
            <a:r>
              <a:rPr lang="en-US" sz="1600" dirty="0">
                <a:solidFill>
                  <a:schemeClr val="accent5"/>
                </a:solidFill>
                <a:latin typeface="Times New Roman" panose="02020603050405020304" pitchFamily="18" charset="0"/>
                <a:cs typeface="Times New Roman" panose="02020603050405020304" pitchFamily="18" charset="0"/>
              </a:rPr>
              <a:t>Evaluation metrics ensure detection </a:t>
            </a:r>
            <a:r>
              <a:rPr lang="en-US" sz="1600" dirty="0" smtClean="0">
                <a:solidFill>
                  <a:schemeClr val="accent5"/>
                </a:solidFill>
                <a:latin typeface="Times New Roman" panose="02020603050405020304" pitchFamily="18" charset="0"/>
                <a:cs typeface="Times New Roman" panose="02020603050405020304" pitchFamily="18" charset="0"/>
              </a:rPr>
              <a:t>accuracy.</a:t>
            </a:r>
            <a:endParaRPr lang="en-US" sz="1600" dirty="0">
              <a:solidFill>
                <a:schemeClr val="accent5"/>
              </a:solidFill>
              <a:latin typeface="Times New Roman" panose="02020603050405020304" pitchFamily="18" charset="0"/>
              <a:cs typeface="Times New Roman" panose="02020603050405020304" pitchFamily="18" charset="0"/>
            </a:endParaRPr>
          </a:p>
        </p:txBody>
      </p:sp>
      <p:sp>
        <p:nvSpPr>
          <p:cNvPr id="7" name="Subtitle 4"/>
          <p:cNvSpPr txBox="1">
            <a:spLocks/>
          </p:cNvSpPr>
          <p:nvPr/>
        </p:nvSpPr>
        <p:spPr>
          <a:xfrm>
            <a:off x="739468" y="2625169"/>
            <a:ext cx="5825202" cy="442495"/>
          </a:xfrm>
          <a:prstGeom prst="rect">
            <a:avLst/>
          </a:prstGeom>
        </p:spPr>
        <p:txBody>
          <a:bodyPr vert="horz" lIns="91440" tIns="45720" rIns="91440" bIns="45720" rtlCol="0" anchor="t">
            <a:normAutofit/>
          </a:bodyPr>
          <a:lstStyle>
            <a:lvl1pPr marL="0" indent="0" algn="r" defTabSz="342900" rtl="0" eaLnBrk="1" latinLnBrk="0" hangingPunct="1">
              <a:spcBef>
                <a:spcPts val="750"/>
              </a:spcBef>
              <a:spcAft>
                <a:spcPts val="0"/>
              </a:spcAft>
              <a:buClr>
                <a:schemeClr val="accent1"/>
              </a:buClr>
              <a:buSzPct val="80000"/>
              <a:buFont typeface="Wingdings 3" charset="2"/>
              <a:buNone/>
              <a:defRPr sz="1350" kern="1200">
                <a:solidFill>
                  <a:schemeClr val="tx1">
                    <a:lumMod val="50000"/>
                    <a:lumOff val="50000"/>
                  </a:schemeClr>
                </a:solidFill>
                <a:latin typeface="+mn-lt"/>
                <a:ea typeface="+mn-ea"/>
                <a:cs typeface="+mn-cs"/>
              </a:defRPr>
            </a:lvl1pPr>
            <a:lvl2pPr marL="342900" indent="0" algn="ctr" defTabSz="342900" rtl="0" eaLnBrk="1" latinLnBrk="0" hangingPunct="1">
              <a:spcBef>
                <a:spcPts val="75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2pPr>
            <a:lvl3pPr marL="685800" indent="0" algn="ctr" defTabSz="342900" rtl="0" eaLnBrk="1" latinLnBrk="0" hangingPunct="1">
              <a:spcBef>
                <a:spcPts val="750"/>
              </a:spcBef>
              <a:spcAft>
                <a:spcPts val="0"/>
              </a:spcAft>
              <a:buClr>
                <a:schemeClr val="accent1"/>
              </a:buClr>
              <a:buSzPct val="80000"/>
              <a:buFont typeface="Wingdings 3" charset="2"/>
              <a:buNone/>
              <a:defRPr sz="1050" kern="1200">
                <a:solidFill>
                  <a:schemeClr val="tx1">
                    <a:tint val="75000"/>
                  </a:schemeClr>
                </a:solidFill>
                <a:latin typeface="+mn-lt"/>
                <a:ea typeface="+mn-ea"/>
                <a:cs typeface="+mn-cs"/>
              </a:defRPr>
            </a:lvl3pPr>
            <a:lvl4pPr marL="1028700" indent="0" algn="ctr" defTabSz="342900" rtl="0" eaLnBrk="1" latinLnBrk="0" hangingPunct="1">
              <a:spcBef>
                <a:spcPts val="750"/>
              </a:spcBef>
              <a:spcAft>
                <a:spcPts val="0"/>
              </a:spcAft>
              <a:buClr>
                <a:schemeClr val="accent1"/>
              </a:buClr>
              <a:buSzPct val="80000"/>
              <a:buFont typeface="Wingdings 3" charset="2"/>
              <a:buNone/>
              <a:defRPr sz="900" kern="1200">
                <a:solidFill>
                  <a:schemeClr val="tx1">
                    <a:tint val="75000"/>
                  </a:schemeClr>
                </a:solidFill>
                <a:latin typeface="+mn-lt"/>
                <a:ea typeface="+mn-ea"/>
                <a:cs typeface="+mn-cs"/>
              </a:defRPr>
            </a:lvl4pPr>
            <a:lvl5pPr marL="1371600" indent="0" algn="ctr" defTabSz="342900" rtl="0" eaLnBrk="1" latinLnBrk="0" hangingPunct="1">
              <a:spcBef>
                <a:spcPts val="750"/>
              </a:spcBef>
              <a:spcAft>
                <a:spcPts val="0"/>
              </a:spcAft>
              <a:buClr>
                <a:schemeClr val="accent1"/>
              </a:buClr>
              <a:buSzPct val="80000"/>
              <a:buFont typeface="Wingdings 3" charset="2"/>
              <a:buNone/>
              <a:defRPr sz="900" kern="1200">
                <a:solidFill>
                  <a:schemeClr val="tx1">
                    <a:tint val="75000"/>
                  </a:schemeClr>
                </a:solidFill>
                <a:latin typeface="+mn-lt"/>
                <a:ea typeface="+mn-ea"/>
                <a:cs typeface="+mn-cs"/>
              </a:defRPr>
            </a:lvl5pPr>
            <a:lvl6pPr marL="1714500" indent="0" algn="ctr" defTabSz="342900" rtl="0" eaLnBrk="1" latinLnBrk="0" hangingPunct="1">
              <a:spcBef>
                <a:spcPts val="750"/>
              </a:spcBef>
              <a:spcAft>
                <a:spcPts val="0"/>
              </a:spcAft>
              <a:buClr>
                <a:schemeClr val="accent1"/>
              </a:buClr>
              <a:buSzPct val="80000"/>
              <a:buFont typeface="Wingdings 3" charset="2"/>
              <a:buNone/>
              <a:defRPr sz="900" kern="1200">
                <a:solidFill>
                  <a:schemeClr val="tx1">
                    <a:tint val="75000"/>
                  </a:schemeClr>
                </a:solidFill>
                <a:latin typeface="+mn-lt"/>
                <a:ea typeface="+mn-ea"/>
                <a:cs typeface="+mn-cs"/>
              </a:defRPr>
            </a:lvl6pPr>
            <a:lvl7pPr marL="2057400" indent="0" algn="ctr" defTabSz="342900" rtl="0" eaLnBrk="1" latinLnBrk="0" hangingPunct="1">
              <a:spcBef>
                <a:spcPts val="750"/>
              </a:spcBef>
              <a:spcAft>
                <a:spcPts val="0"/>
              </a:spcAft>
              <a:buClr>
                <a:schemeClr val="accent1"/>
              </a:buClr>
              <a:buSzPct val="80000"/>
              <a:buFont typeface="Wingdings 3" charset="2"/>
              <a:buNone/>
              <a:defRPr sz="900" kern="1200">
                <a:solidFill>
                  <a:schemeClr val="tx1">
                    <a:tint val="75000"/>
                  </a:schemeClr>
                </a:solidFill>
                <a:latin typeface="+mn-lt"/>
                <a:ea typeface="+mn-ea"/>
                <a:cs typeface="+mn-cs"/>
              </a:defRPr>
            </a:lvl7pPr>
            <a:lvl8pPr marL="2400300" indent="0" algn="ctr" defTabSz="342900" rtl="0" eaLnBrk="1" latinLnBrk="0" hangingPunct="1">
              <a:spcBef>
                <a:spcPts val="750"/>
              </a:spcBef>
              <a:spcAft>
                <a:spcPts val="0"/>
              </a:spcAft>
              <a:buClr>
                <a:schemeClr val="accent1"/>
              </a:buClr>
              <a:buSzPct val="80000"/>
              <a:buFont typeface="Wingdings 3" charset="2"/>
              <a:buNone/>
              <a:defRPr sz="900" kern="1200">
                <a:solidFill>
                  <a:schemeClr val="tx1">
                    <a:tint val="75000"/>
                  </a:schemeClr>
                </a:solidFill>
                <a:latin typeface="+mn-lt"/>
                <a:ea typeface="+mn-ea"/>
                <a:cs typeface="+mn-cs"/>
              </a:defRPr>
            </a:lvl8pPr>
            <a:lvl9pPr marL="2743200" indent="0" algn="ctr" defTabSz="342900" rtl="0" eaLnBrk="1" latinLnBrk="0" hangingPunct="1">
              <a:spcBef>
                <a:spcPts val="750"/>
              </a:spcBef>
              <a:spcAft>
                <a:spcPts val="0"/>
              </a:spcAft>
              <a:buClr>
                <a:schemeClr val="accent1"/>
              </a:buClr>
              <a:buSzPct val="80000"/>
              <a:buFont typeface="Wingdings 3" charset="2"/>
              <a:buNone/>
              <a:defRPr sz="900" kern="1200">
                <a:solidFill>
                  <a:schemeClr val="tx1">
                    <a:tint val="75000"/>
                  </a:schemeClr>
                </a:solidFill>
                <a:latin typeface="+mn-lt"/>
                <a:ea typeface="+mn-ea"/>
                <a:cs typeface="+mn-cs"/>
              </a:defRPr>
            </a:lvl9pPr>
          </a:lstStyle>
          <a:p>
            <a:pPr algn="l"/>
            <a:endParaRPr lang="en-US" sz="1800" b="1" dirty="0">
              <a:solidFill>
                <a:schemeClr val="accent5"/>
              </a:solidFill>
              <a:latin typeface="Times New Roman" panose="02020603050405020304" pitchFamily="18" charset="0"/>
              <a:cs typeface="Times New Roman" panose="02020603050405020304" pitchFamily="18" charset="0"/>
            </a:endParaRPr>
          </a:p>
        </p:txBody>
      </p:sp>
      <p:sp>
        <p:nvSpPr>
          <p:cNvPr id="8" name="Rectangle 7"/>
          <p:cNvSpPr/>
          <p:nvPr/>
        </p:nvSpPr>
        <p:spPr>
          <a:xfrm>
            <a:off x="739468" y="2981048"/>
            <a:ext cx="6501990" cy="338554"/>
          </a:xfrm>
          <a:prstGeom prst="rect">
            <a:avLst/>
          </a:prstGeom>
        </p:spPr>
        <p:txBody>
          <a:bodyPr wrap="square">
            <a:spAutoFit/>
          </a:bodyPr>
          <a:lstStyle/>
          <a:p>
            <a:endParaRPr lang="en-US" sz="1600" dirty="0">
              <a:solidFill>
                <a:schemeClr val="accent5"/>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953189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3" name="TextBox 2">
            <a:extLst>
              <a:ext uri="{FF2B5EF4-FFF2-40B4-BE49-F238E27FC236}">
                <a16:creationId xmlns="" xmlns:a16="http://schemas.microsoft.com/office/drawing/2014/main" id="{B6E6F345-B602-EC4B-B8B2-B4CAA1DC1D46}"/>
              </a:ext>
            </a:extLst>
          </p:cNvPr>
          <p:cNvSpPr txBox="1"/>
          <p:nvPr/>
        </p:nvSpPr>
        <p:spPr>
          <a:xfrm>
            <a:off x="487144" y="479323"/>
            <a:ext cx="5511771" cy="2123658"/>
          </a:xfrm>
          <a:prstGeom prst="rect">
            <a:avLst/>
          </a:prstGeom>
          <a:noFill/>
        </p:spPr>
        <p:txBody>
          <a:bodyPr wrap="square" lIns="91440" tIns="45720" rIns="91440" bIns="45720" anchor="t">
            <a:spAutoFit/>
          </a:bodyPr>
          <a:lstStyle/>
          <a:p>
            <a:pPr marL="173736" indent="-173736" fontAlgn="base">
              <a:spcAft>
                <a:spcPts val="800"/>
              </a:spcAft>
              <a:buClr>
                <a:srgbClr val="213163"/>
              </a:buClr>
              <a:buFont typeface="Arial" panose="020B0604020202020204" pitchFamily="34" charset="0"/>
              <a:buChar char="•"/>
            </a:pPr>
            <a:r>
              <a:rPr lang="en-US" sz="1600" dirty="0">
                <a:solidFill>
                  <a:schemeClr val="accent5"/>
                </a:solidFill>
                <a:latin typeface="Times New Roman" panose="02020603050405020304" pitchFamily="18" charset="0"/>
                <a:cs typeface="Times New Roman" panose="02020603050405020304" pitchFamily="18" charset="0"/>
              </a:rPr>
              <a:t>The proposed solution offers several advantages over traditional methods, including higher accuracy, robustness to challenging conditions, and adaptability to different road </a:t>
            </a:r>
            <a:r>
              <a:rPr lang="en-US" sz="1600" dirty="0" smtClean="0">
                <a:solidFill>
                  <a:schemeClr val="accent5"/>
                </a:solidFill>
                <a:latin typeface="Times New Roman" panose="02020603050405020304" pitchFamily="18" charset="0"/>
                <a:cs typeface="Times New Roman" panose="02020603050405020304" pitchFamily="18" charset="0"/>
              </a:rPr>
              <a:t>scenarios. </a:t>
            </a:r>
          </a:p>
          <a:p>
            <a:pPr marL="173736" indent="-173736" algn="l" rtl="0" fontAlgn="base">
              <a:spcAft>
                <a:spcPts val="800"/>
              </a:spcAft>
              <a:buClr>
                <a:srgbClr val="213163"/>
              </a:buClr>
              <a:buFont typeface="Arial" panose="020B0604020202020204" pitchFamily="34" charset="0"/>
              <a:buChar char="•"/>
            </a:pPr>
            <a:r>
              <a:rPr lang="en-US" sz="1600" i="0" dirty="0" smtClean="0">
                <a:solidFill>
                  <a:schemeClr val="accent5"/>
                </a:solidFill>
                <a:effectLst/>
                <a:latin typeface="Times New Roman" panose="02020603050405020304" pitchFamily="18" charset="0"/>
                <a:cs typeface="Times New Roman" panose="02020603050405020304" pitchFamily="18" charset="0"/>
              </a:rPr>
              <a:t>Isolate Pixels That Could Represent Lane Lines</a:t>
            </a:r>
          </a:p>
          <a:p>
            <a:pPr marL="173736" indent="-173736" algn="l" rtl="0" fontAlgn="base">
              <a:spcAft>
                <a:spcPts val="800"/>
              </a:spcAft>
              <a:buClr>
                <a:srgbClr val="213163"/>
              </a:buClr>
              <a:buFont typeface="Arial" panose="020B0604020202020204" pitchFamily="34" charset="0"/>
              <a:buChar char="•"/>
            </a:pPr>
            <a:r>
              <a:rPr lang="en-US" sz="1600" i="0" dirty="0" smtClean="0">
                <a:solidFill>
                  <a:schemeClr val="accent5"/>
                </a:solidFill>
                <a:effectLst/>
                <a:latin typeface="Times New Roman" panose="02020603050405020304" pitchFamily="18" charset="0"/>
                <a:cs typeface="Times New Roman" panose="02020603050405020304" pitchFamily="18" charset="0"/>
              </a:rPr>
              <a:t>Apply Perspective Transformation to Get a Bird’s Eye View</a:t>
            </a:r>
          </a:p>
          <a:p>
            <a:pPr marL="173736" indent="-173736" algn="l" rtl="0" fontAlgn="base">
              <a:spcAft>
                <a:spcPts val="800"/>
              </a:spcAft>
              <a:buClr>
                <a:srgbClr val="213163"/>
              </a:buClr>
              <a:buFont typeface="Arial" panose="020B0604020202020204" pitchFamily="34" charset="0"/>
              <a:buChar char="•"/>
            </a:pPr>
            <a:r>
              <a:rPr lang="en-US" sz="1600" i="0" dirty="0" smtClean="0">
                <a:solidFill>
                  <a:schemeClr val="accent5"/>
                </a:solidFill>
                <a:effectLst/>
                <a:latin typeface="Times New Roman" panose="02020603050405020304" pitchFamily="18" charset="0"/>
                <a:cs typeface="Times New Roman" panose="02020603050405020304" pitchFamily="18" charset="0"/>
              </a:rPr>
              <a:t>Set </a:t>
            </a:r>
            <a:r>
              <a:rPr lang="en-US" sz="1600" i="0" dirty="0">
                <a:solidFill>
                  <a:schemeClr val="accent5"/>
                </a:solidFill>
                <a:effectLst/>
                <a:latin typeface="Times New Roman" panose="02020603050405020304" pitchFamily="18" charset="0"/>
                <a:cs typeface="Times New Roman" panose="02020603050405020304" pitchFamily="18" charset="0"/>
              </a:rPr>
              <a:t>Sliding Windows for White Pixel Detection</a:t>
            </a:r>
          </a:p>
        </p:txBody>
      </p:sp>
      <p:sp>
        <p:nvSpPr>
          <p:cNvPr id="7" name="Google Shape;61;g5fab984687_2_0">
            <a:extLst>
              <a:ext uri="{FF2B5EF4-FFF2-40B4-BE49-F238E27FC236}">
                <a16:creationId xmlns="" xmlns:a16="http://schemas.microsoft.com/office/drawing/2014/main" id="{A7A03A39-BA45-DE51-2252-69EFA1EBDD4D}"/>
              </a:ext>
            </a:extLst>
          </p:cNvPr>
          <p:cNvSpPr txBox="1">
            <a:spLocks/>
          </p:cNvSpPr>
          <p:nvPr/>
        </p:nvSpPr>
        <p:spPr>
          <a:xfrm>
            <a:off x="836274" y="0"/>
            <a:ext cx="4437065" cy="47932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2400" b="1" dirty="0" smtClean="0">
                <a:solidFill>
                  <a:schemeClr val="accent5"/>
                </a:solidFill>
                <a:latin typeface="Times New Roman" panose="02020603050405020304" pitchFamily="18" charset="0"/>
                <a:cs typeface="Times New Roman" panose="02020603050405020304" pitchFamily="18" charset="0"/>
              </a:rPr>
              <a:t>Proposed Solution</a:t>
            </a:r>
            <a:endParaRPr lang="en-US" sz="2400" b="1" dirty="0">
              <a:solidFill>
                <a:schemeClr val="accent5"/>
              </a:solidFill>
              <a:latin typeface="Times New Roman" panose="02020603050405020304" pitchFamily="18" charset="0"/>
              <a:cs typeface="Times New Roman" panose="02020603050405020304" pitchFamily="18" charset="0"/>
            </a:endParaRPr>
          </a:p>
        </p:txBody>
      </p:sp>
      <p:grpSp>
        <p:nvGrpSpPr>
          <p:cNvPr id="16" name="Group 15">
            <a:extLst>
              <a:ext uri="{FF2B5EF4-FFF2-40B4-BE49-F238E27FC236}">
                <a16:creationId xmlns="" xmlns:a16="http://schemas.microsoft.com/office/drawing/2014/main" id="{96C2F17D-270B-EC04-3785-6BCE56E495AA}"/>
              </a:ext>
            </a:extLst>
          </p:cNvPr>
          <p:cNvGrpSpPr/>
          <p:nvPr/>
        </p:nvGrpSpPr>
        <p:grpSpPr>
          <a:xfrm>
            <a:off x="309231" y="2623392"/>
            <a:ext cx="2724608" cy="1791658"/>
            <a:chOff x="330199" y="2555930"/>
            <a:chExt cx="2724608" cy="1791658"/>
          </a:xfrm>
        </p:grpSpPr>
        <p:pic>
          <p:nvPicPr>
            <p:cNvPr id="2" name="Picture 2" descr="Image_screenshot_03.01.2021">
              <a:extLst>
                <a:ext uri="{FF2B5EF4-FFF2-40B4-BE49-F238E27FC236}">
                  <a16:creationId xmlns="" xmlns:a16="http://schemas.microsoft.com/office/drawing/2014/main" id="{891818B6-DEA0-C707-1A35-7E6E9372F5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0199" y="2555930"/>
              <a:ext cx="2724608" cy="1791658"/>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 xmlns:a16="http://schemas.microsoft.com/office/drawing/2014/main" id="{5AD256BB-21B1-90D4-3913-FC235954E69A}"/>
                </a:ext>
              </a:extLst>
            </p:cNvPr>
            <p:cNvSpPr/>
            <p:nvPr/>
          </p:nvSpPr>
          <p:spPr>
            <a:xfrm>
              <a:off x="330199" y="2555930"/>
              <a:ext cx="2724608" cy="1791385"/>
            </a:xfrm>
            <a:prstGeom prst="rect">
              <a:avLst/>
            </a:prstGeom>
            <a:noFill/>
            <a:ln w="3175">
              <a:solidFill>
                <a:schemeClr val="tx1">
                  <a:lumMod val="65000"/>
                  <a:lumOff val="3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 name="Group 14">
            <a:extLst>
              <a:ext uri="{FF2B5EF4-FFF2-40B4-BE49-F238E27FC236}">
                <a16:creationId xmlns="" xmlns:a16="http://schemas.microsoft.com/office/drawing/2014/main" id="{7F6D14DA-6882-AC67-E309-CC3877F6AB96}"/>
              </a:ext>
            </a:extLst>
          </p:cNvPr>
          <p:cNvGrpSpPr/>
          <p:nvPr/>
        </p:nvGrpSpPr>
        <p:grpSpPr>
          <a:xfrm>
            <a:off x="3134899" y="2623392"/>
            <a:ext cx="2623548" cy="1792703"/>
            <a:chOff x="3465647" y="2554612"/>
            <a:chExt cx="2623548" cy="1792703"/>
          </a:xfrm>
        </p:grpSpPr>
        <p:pic>
          <p:nvPicPr>
            <p:cNvPr id="9" name="Picture 4" descr="ROI-Image_screenshot_03.01.2021">
              <a:extLst>
                <a:ext uri="{FF2B5EF4-FFF2-40B4-BE49-F238E27FC236}">
                  <a16:creationId xmlns="" xmlns:a16="http://schemas.microsoft.com/office/drawing/2014/main" id="{8D70913E-DEAD-FB38-C199-BEB5AD12C26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65647" y="2555930"/>
              <a:ext cx="2623548" cy="1791385"/>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 xmlns:a16="http://schemas.microsoft.com/office/drawing/2014/main" id="{36EA7BA4-EC1E-0B68-379E-AA76299C13D0}"/>
                </a:ext>
              </a:extLst>
            </p:cNvPr>
            <p:cNvSpPr/>
            <p:nvPr/>
          </p:nvSpPr>
          <p:spPr>
            <a:xfrm>
              <a:off x="3472454" y="2554612"/>
              <a:ext cx="2616741" cy="1791385"/>
            </a:xfrm>
            <a:prstGeom prst="rect">
              <a:avLst/>
            </a:prstGeom>
            <a:noFill/>
            <a:ln w="3175">
              <a:solidFill>
                <a:schemeClr val="tx1">
                  <a:lumMod val="65000"/>
                  <a:lumOff val="3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 xmlns:a16="http://schemas.microsoft.com/office/drawing/2014/main" id="{DBEA7843-209B-AE3E-78E0-47898774CFD0}"/>
              </a:ext>
            </a:extLst>
          </p:cNvPr>
          <p:cNvGrpSpPr/>
          <p:nvPr/>
        </p:nvGrpSpPr>
        <p:grpSpPr>
          <a:xfrm>
            <a:off x="5765254" y="1127300"/>
            <a:ext cx="2633952" cy="3287477"/>
            <a:chOff x="6165393" y="1059838"/>
            <a:chExt cx="2724608" cy="3287477"/>
          </a:xfrm>
        </p:grpSpPr>
        <p:pic>
          <p:nvPicPr>
            <p:cNvPr id="10" name="Picture 9">
              <a:extLst>
                <a:ext uri="{FF2B5EF4-FFF2-40B4-BE49-F238E27FC236}">
                  <a16:creationId xmlns="" xmlns:a16="http://schemas.microsoft.com/office/drawing/2014/main" id="{06550E9A-FF42-8965-095F-D25AE18DBECB}"/>
                </a:ext>
              </a:extLst>
            </p:cNvPr>
            <p:cNvPicPr>
              <a:picLocks noChangeAspect="1"/>
            </p:cNvPicPr>
            <p:nvPr/>
          </p:nvPicPr>
          <p:blipFill rotWithShape="1">
            <a:blip r:embed="rId5"/>
            <a:srcRect r="8706"/>
            <a:stretch/>
          </p:blipFill>
          <p:spPr>
            <a:xfrm>
              <a:off x="6266453" y="1129792"/>
              <a:ext cx="2623548" cy="3217523"/>
            </a:xfrm>
            <a:prstGeom prst="rect">
              <a:avLst/>
            </a:prstGeom>
          </p:spPr>
        </p:pic>
        <p:sp>
          <p:nvSpPr>
            <p:cNvPr id="13" name="Rectangle 12">
              <a:extLst>
                <a:ext uri="{FF2B5EF4-FFF2-40B4-BE49-F238E27FC236}">
                  <a16:creationId xmlns="" xmlns:a16="http://schemas.microsoft.com/office/drawing/2014/main" id="{063A44F7-EB85-490C-380E-D4CB2B2E9C64}"/>
                </a:ext>
              </a:extLst>
            </p:cNvPr>
            <p:cNvSpPr/>
            <p:nvPr/>
          </p:nvSpPr>
          <p:spPr>
            <a:xfrm>
              <a:off x="6165393" y="1059838"/>
              <a:ext cx="2724608" cy="3286159"/>
            </a:xfrm>
            <a:prstGeom prst="rect">
              <a:avLst/>
            </a:prstGeom>
            <a:noFill/>
            <a:ln w="3175">
              <a:solidFill>
                <a:schemeClr val="tx1">
                  <a:lumMod val="65000"/>
                  <a:lumOff val="3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24273302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3" name="TextBox 2">
            <a:extLst>
              <a:ext uri="{FF2B5EF4-FFF2-40B4-BE49-F238E27FC236}">
                <a16:creationId xmlns="" xmlns:a16="http://schemas.microsoft.com/office/drawing/2014/main" id="{B6E6F345-B602-EC4B-B8B2-B4CAA1DC1D46}"/>
              </a:ext>
            </a:extLst>
          </p:cNvPr>
          <p:cNvSpPr txBox="1"/>
          <p:nvPr/>
        </p:nvSpPr>
        <p:spPr>
          <a:xfrm>
            <a:off x="728069" y="473098"/>
            <a:ext cx="6237555" cy="584775"/>
          </a:xfrm>
          <a:prstGeom prst="rect">
            <a:avLst/>
          </a:prstGeom>
          <a:noFill/>
        </p:spPr>
        <p:txBody>
          <a:bodyPr wrap="square" lIns="91440" tIns="45720" rIns="91440" bIns="45720" anchor="t">
            <a:spAutoFit/>
          </a:bodyPr>
          <a:lstStyle/>
          <a:p>
            <a:pPr algn="l" rtl="0" fontAlgn="base">
              <a:spcAft>
                <a:spcPts val="800"/>
              </a:spcAft>
              <a:buClr>
                <a:srgbClr val="213163"/>
              </a:buClr>
            </a:pPr>
            <a:r>
              <a:rPr lang="en-US" sz="1600" i="0" dirty="0">
                <a:solidFill>
                  <a:schemeClr val="accent5"/>
                </a:solidFill>
                <a:effectLst/>
                <a:latin typeface="Times New Roman" panose="02020603050405020304" pitchFamily="18" charset="0"/>
                <a:cs typeface="Times New Roman" panose="02020603050405020304" pitchFamily="18" charset="0"/>
              </a:rPr>
              <a:t>Here is an Example for a input image and respected output image shows that how lanes can be detected on the road.</a:t>
            </a:r>
          </a:p>
        </p:txBody>
      </p:sp>
      <p:grpSp>
        <p:nvGrpSpPr>
          <p:cNvPr id="23" name="Group 22">
            <a:extLst>
              <a:ext uri="{FF2B5EF4-FFF2-40B4-BE49-F238E27FC236}">
                <a16:creationId xmlns="" xmlns:a16="http://schemas.microsoft.com/office/drawing/2014/main" id="{F5233916-80B3-16A8-3039-7B2CE121EDEA}"/>
              </a:ext>
            </a:extLst>
          </p:cNvPr>
          <p:cNvGrpSpPr/>
          <p:nvPr/>
        </p:nvGrpSpPr>
        <p:grpSpPr>
          <a:xfrm>
            <a:off x="498525" y="1319104"/>
            <a:ext cx="2005915" cy="3257699"/>
            <a:chOff x="619030" y="1517133"/>
            <a:chExt cx="2098770" cy="3408500"/>
          </a:xfrm>
        </p:grpSpPr>
        <p:pic>
          <p:nvPicPr>
            <p:cNvPr id="8" name="Picture 7">
              <a:extLst>
                <a:ext uri="{FF2B5EF4-FFF2-40B4-BE49-F238E27FC236}">
                  <a16:creationId xmlns="" xmlns:a16="http://schemas.microsoft.com/office/drawing/2014/main" id="{015FF3DD-7B18-E86E-1386-DBF06BC3D63A}"/>
                </a:ext>
              </a:extLst>
            </p:cNvPr>
            <p:cNvPicPr>
              <a:picLocks noChangeAspect="1"/>
            </p:cNvPicPr>
            <p:nvPr/>
          </p:nvPicPr>
          <p:blipFill>
            <a:blip r:embed="rId3"/>
            <a:stretch>
              <a:fillRect/>
            </a:stretch>
          </p:blipFill>
          <p:spPr>
            <a:xfrm>
              <a:off x="635963" y="1517133"/>
              <a:ext cx="2022051" cy="3408500"/>
            </a:xfrm>
            <a:prstGeom prst="rect">
              <a:avLst/>
            </a:prstGeom>
          </p:spPr>
        </p:pic>
        <p:sp>
          <p:nvSpPr>
            <p:cNvPr id="18" name="Rectangle 17">
              <a:extLst>
                <a:ext uri="{FF2B5EF4-FFF2-40B4-BE49-F238E27FC236}">
                  <a16:creationId xmlns="" xmlns:a16="http://schemas.microsoft.com/office/drawing/2014/main" id="{00910563-8763-8E4F-0A32-7CC739E77379}"/>
                </a:ext>
              </a:extLst>
            </p:cNvPr>
            <p:cNvSpPr/>
            <p:nvPr/>
          </p:nvSpPr>
          <p:spPr>
            <a:xfrm>
              <a:off x="619030" y="1517133"/>
              <a:ext cx="2098770" cy="3408500"/>
            </a:xfrm>
            <a:prstGeom prst="rect">
              <a:avLst/>
            </a:prstGeom>
            <a:noFill/>
            <a:ln w="3175">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 name="Group 21">
            <a:extLst>
              <a:ext uri="{FF2B5EF4-FFF2-40B4-BE49-F238E27FC236}">
                <a16:creationId xmlns="" xmlns:a16="http://schemas.microsoft.com/office/drawing/2014/main" id="{AC2A7FD3-4BF9-0D8C-0E25-1DDDEC54E885}"/>
              </a:ext>
            </a:extLst>
          </p:cNvPr>
          <p:cNvGrpSpPr/>
          <p:nvPr/>
        </p:nvGrpSpPr>
        <p:grpSpPr>
          <a:xfrm>
            <a:off x="2768392" y="1319104"/>
            <a:ext cx="2156908" cy="3257698"/>
            <a:chOff x="3142108" y="1517133"/>
            <a:chExt cx="2256753" cy="3408500"/>
          </a:xfrm>
        </p:grpSpPr>
        <p:pic>
          <p:nvPicPr>
            <p:cNvPr id="6" name="Picture 5">
              <a:extLst>
                <a:ext uri="{FF2B5EF4-FFF2-40B4-BE49-F238E27FC236}">
                  <a16:creationId xmlns="" xmlns:a16="http://schemas.microsoft.com/office/drawing/2014/main" id="{8C9DD1E4-B1EB-87FC-6374-F611A57FB51C}"/>
                </a:ext>
              </a:extLst>
            </p:cNvPr>
            <p:cNvPicPr>
              <a:picLocks noChangeAspect="1"/>
            </p:cNvPicPr>
            <p:nvPr/>
          </p:nvPicPr>
          <p:blipFill>
            <a:blip r:embed="rId4"/>
            <a:stretch>
              <a:fillRect/>
            </a:stretch>
          </p:blipFill>
          <p:spPr>
            <a:xfrm>
              <a:off x="3159042" y="1517133"/>
              <a:ext cx="2239819" cy="3351590"/>
            </a:xfrm>
            <a:prstGeom prst="rect">
              <a:avLst/>
            </a:prstGeom>
          </p:spPr>
        </p:pic>
        <p:sp>
          <p:nvSpPr>
            <p:cNvPr id="19" name="Rectangle 18">
              <a:extLst>
                <a:ext uri="{FF2B5EF4-FFF2-40B4-BE49-F238E27FC236}">
                  <a16:creationId xmlns="" xmlns:a16="http://schemas.microsoft.com/office/drawing/2014/main" id="{BD270461-DD06-E83B-712B-54410435A73E}"/>
                </a:ext>
              </a:extLst>
            </p:cNvPr>
            <p:cNvSpPr/>
            <p:nvPr/>
          </p:nvSpPr>
          <p:spPr>
            <a:xfrm>
              <a:off x="3142108" y="1517133"/>
              <a:ext cx="2174958" cy="3408500"/>
            </a:xfrm>
            <a:prstGeom prst="rect">
              <a:avLst/>
            </a:prstGeom>
            <a:noFill/>
            <a:ln w="3175">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 name="Group 20">
            <a:extLst>
              <a:ext uri="{FF2B5EF4-FFF2-40B4-BE49-F238E27FC236}">
                <a16:creationId xmlns="" xmlns:a16="http://schemas.microsoft.com/office/drawing/2014/main" id="{D19B2866-4F2A-D52F-750C-E1AA3C250D77}"/>
              </a:ext>
            </a:extLst>
          </p:cNvPr>
          <p:cNvGrpSpPr/>
          <p:nvPr/>
        </p:nvGrpSpPr>
        <p:grpSpPr>
          <a:xfrm>
            <a:off x="5111076" y="1264711"/>
            <a:ext cx="2660443" cy="3257699"/>
            <a:chOff x="5741373" y="1517133"/>
            <a:chExt cx="2783597" cy="3408500"/>
          </a:xfrm>
        </p:grpSpPr>
        <p:pic>
          <p:nvPicPr>
            <p:cNvPr id="17" name="Picture 16">
              <a:extLst>
                <a:ext uri="{FF2B5EF4-FFF2-40B4-BE49-F238E27FC236}">
                  <a16:creationId xmlns="" xmlns:a16="http://schemas.microsoft.com/office/drawing/2014/main" id="{E8FA57EF-1747-196E-252A-3BF0483A046A}"/>
                </a:ext>
              </a:extLst>
            </p:cNvPr>
            <p:cNvPicPr>
              <a:picLocks noChangeAspect="1"/>
            </p:cNvPicPr>
            <p:nvPr/>
          </p:nvPicPr>
          <p:blipFill>
            <a:blip r:embed="rId5"/>
            <a:stretch>
              <a:fillRect/>
            </a:stretch>
          </p:blipFill>
          <p:spPr>
            <a:xfrm>
              <a:off x="5815219" y="1602861"/>
              <a:ext cx="2664233" cy="3237043"/>
            </a:xfrm>
            <a:prstGeom prst="rect">
              <a:avLst/>
            </a:prstGeom>
          </p:spPr>
        </p:pic>
        <p:sp>
          <p:nvSpPr>
            <p:cNvPr id="20" name="Rectangle 19">
              <a:extLst>
                <a:ext uri="{FF2B5EF4-FFF2-40B4-BE49-F238E27FC236}">
                  <a16:creationId xmlns="" xmlns:a16="http://schemas.microsoft.com/office/drawing/2014/main" id="{7C803537-2B95-8725-C09B-05C768DADA92}"/>
                </a:ext>
              </a:extLst>
            </p:cNvPr>
            <p:cNvSpPr/>
            <p:nvPr/>
          </p:nvSpPr>
          <p:spPr>
            <a:xfrm>
              <a:off x="5741373" y="1517133"/>
              <a:ext cx="2783597" cy="3408500"/>
            </a:xfrm>
            <a:prstGeom prst="rect">
              <a:avLst/>
            </a:prstGeom>
            <a:noFill/>
            <a:ln w="3175">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16316159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2" name="Picture 1">
            <a:extLst>
              <a:ext uri="{FF2B5EF4-FFF2-40B4-BE49-F238E27FC236}">
                <a16:creationId xmlns="" xmlns:a16="http://schemas.microsoft.com/office/drawing/2014/main" id="{5EE2B099-911C-FB12-37C6-ED7796830418}"/>
              </a:ext>
            </a:extLst>
          </p:cNvPr>
          <p:cNvPicPr>
            <a:picLocks noChangeAspect="1"/>
          </p:cNvPicPr>
          <p:nvPr/>
        </p:nvPicPr>
        <p:blipFill>
          <a:blip r:embed="rId3"/>
          <a:stretch>
            <a:fillRect/>
          </a:stretch>
        </p:blipFill>
        <p:spPr>
          <a:xfrm>
            <a:off x="4137253" y="1144009"/>
            <a:ext cx="3110239" cy="1827791"/>
          </a:xfrm>
          <a:prstGeom prst="rect">
            <a:avLst/>
          </a:prstGeom>
          <a:ln w="3175">
            <a:solidFill>
              <a:schemeClr val="tx1"/>
            </a:solidFill>
          </a:ln>
        </p:spPr>
      </p:pic>
      <p:pic>
        <p:nvPicPr>
          <p:cNvPr id="4" name="Picture 3">
            <a:extLst>
              <a:ext uri="{FF2B5EF4-FFF2-40B4-BE49-F238E27FC236}">
                <a16:creationId xmlns="" xmlns:a16="http://schemas.microsoft.com/office/drawing/2014/main" id="{71AB5F2C-AE7C-44AD-A97D-B0457E413046}"/>
              </a:ext>
            </a:extLst>
          </p:cNvPr>
          <p:cNvPicPr>
            <a:picLocks noChangeAspect="1"/>
          </p:cNvPicPr>
          <p:nvPr/>
        </p:nvPicPr>
        <p:blipFill>
          <a:blip r:embed="rId4"/>
          <a:stretch>
            <a:fillRect/>
          </a:stretch>
        </p:blipFill>
        <p:spPr>
          <a:xfrm>
            <a:off x="565081" y="1144009"/>
            <a:ext cx="3244601" cy="1827792"/>
          </a:xfrm>
          <a:prstGeom prst="rect">
            <a:avLst/>
          </a:prstGeom>
          <a:ln w="3175">
            <a:solidFill>
              <a:schemeClr val="tx1"/>
            </a:solidFill>
          </a:ln>
        </p:spPr>
      </p:pic>
      <p:sp>
        <p:nvSpPr>
          <p:cNvPr id="5" name="Rectangle 4">
            <a:extLst>
              <a:ext uri="{FF2B5EF4-FFF2-40B4-BE49-F238E27FC236}">
                <a16:creationId xmlns="" xmlns:a16="http://schemas.microsoft.com/office/drawing/2014/main" id="{FB7F6665-6C0E-A6C5-2A48-2B98FCAC4D00}"/>
              </a:ext>
            </a:extLst>
          </p:cNvPr>
          <p:cNvSpPr/>
          <p:nvPr/>
        </p:nvSpPr>
        <p:spPr>
          <a:xfrm>
            <a:off x="908914" y="3260212"/>
            <a:ext cx="2556933" cy="448734"/>
          </a:xfrm>
          <a:prstGeom prst="rect">
            <a:avLst/>
          </a:prstGeom>
          <a:ln w="3175"/>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t>The INPUT Image</a:t>
            </a:r>
          </a:p>
        </p:txBody>
      </p:sp>
      <p:sp>
        <p:nvSpPr>
          <p:cNvPr id="6" name="Rectangle 5">
            <a:extLst>
              <a:ext uri="{FF2B5EF4-FFF2-40B4-BE49-F238E27FC236}">
                <a16:creationId xmlns="" xmlns:a16="http://schemas.microsoft.com/office/drawing/2014/main" id="{BC6C5008-8DFD-FB97-B8F8-A112F3DBB545}"/>
              </a:ext>
            </a:extLst>
          </p:cNvPr>
          <p:cNvSpPr/>
          <p:nvPr/>
        </p:nvSpPr>
        <p:spPr>
          <a:xfrm>
            <a:off x="4413905" y="3260212"/>
            <a:ext cx="2556933" cy="448734"/>
          </a:xfrm>
          <a:prstGeom prst="rect">
            <a:avLst/>
          </a:prstGeom>
          <a:ln w="3175"/>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t>Here is OUTPUT Image</a:t>
            </a:r>
          </a:p>
        </p:txBody>
      </p:sp>
    </p:spTree>
    <p:extLst>
      <p:ext uri="{BB962C8B-B14F-4D97-AF65-F5344CB8AC3E}">
        <p14:creationId xmlns:p14="http://schemas.microsoft.com/office/powerpoint/2010/main" val="220922504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1345420" y="240831"/>
            <a:ext cx="4211410" cy="369332"/>
          </a:xfrm>
          <a:prstGeom prst="rect">
            <a:avLst/>
          </a:prstGeom>
          <a:noFill/>
        </p:spPr>
        <p:txBody>
          <a:bodyPr wrap="none" lIns="91440" tIns="45720" rIns="91440" bIns="45720">
            <a:spAutoFit/>
          </a:bodyPr>
          <a:lstStyle/>
          <a:p>
            <a:pPr algn="ctr"/>
            <a:r>
              <a:rPr lang="en-US" sz="1800" b="0" cap="none" spc="0" dirty="0" smtClean="0">
                <a:ln w="0"/>
                <a:solidFill>
                  <a:schemeClr val="accent1"/>
                </a:solidFill>
                <a:effectLst>
                  <a:outerShdw blurRad="38100" dist="25400" dir="5400000" algn="ctr" rotWithShape="0">
                    <a:srgbClr val="6E747A">
                      <a:alpha val="43000"/>
                    </a:srgbClr>
                  </a:outerShdw>
                </a:effectLst>
              </a:rPr>
              <a:t>Frames                       Detected Frames</a:t>
            </a:r>
            <a:endParaRPr lang="en-US" sz="1800" b="0" cap="none" spc="0" dirty="0">
              <a:ln w="0"/>
              <a:solidFill>
                <a:schemeClr val="accent1"/>
              </a:solidFill>
              <a:effectLst>
                <a:outerShdw blurRad="38100" dist="25400" dir="5400000" algn="ctr" rotWithShape="0">
                  <a:srgbClr val="6E747A">
                    <a:alpha val="43000"/>
                  </a:srgbClr>
                </a:outerShdw>
              </a:effectLst>
            </a:endParaRPr>
          </a:p>
        </p:txBody>
      </p:sp>
      <p:pic>
        <p:nvPicPr>
          <p:cNvPr id="14" name="Image 280"/>
          <p:cNvPicPr/>
          <p:nvPr/>
        </p:nvPicPr>
        <p:blipFill>
          <a:blip r:embed="rId2" cstate="print"/>
          <a:stretch>
            <a:fillRect/>
          </a:stretch>
        </p:blipFill>
        <p:spPr>
          <a:xfrm>
            <a:off x="901126" y="2069608"/>
            <a:ext cx="2258060" cy="1314819"/>
          </a:xfrm>
          <a:prstGeom prst="rect">
            <a:avLst/>
          </a:prstGeom>
        </p:spPr>
      </p:pic>
      <p:pic>
        <p:nvPicPr>
          <p:cNvPr id="15" name="Image 281"/>
          <p:cNvPicPr/>
          <p:nvPr/>
        </p:nvPicPr>
        <p:blipFill>
          <a:blip r:embed="rId3" cstate="print"/>
          <a:stretch>
            <a:fillRect/>
          </a:stretch>
        </p:blipFill>
        <p:spPr>
          <a:xfrm>
            <a:off x="3556332" y="2069608"/>
            <a:ext cx="2258060" cy="1329189"/>
          </a:xfrm>
          <a:prstGeom prst="rect">
            <a:avLst/>
          </a:prstGeom>
        </p:spPr>
      </p:pic>
      <p:pic>
        <p:nvPicPr>
          <p:cNvPr id="16" name="Image 282"/>
          <p:cNvPicPr/>
          <p:nvPr/>
        </p:nvPicPr>
        <p:blipFill>
          <a:blip r:embed="rId4" cstate="print"/>
          <a:stretch>
            <a:fillRect/>
          </a:stretch>
        </p:blipFill>
        <p:spPr>
          <a:xfrm>
            <a:off x="901126" y="3507453"/>
            <a:ext cx="2258060" cy="1270000"/>
          </a:xfrm>
          <a:prstGeom prst="rect">
            <a:avLst/>
          </a:prstGeom>
        </p:spPr>
      </p:pic>
      <p:pic>
        <p:nvPicPr>
          <p:cNvPr id="17" name="Image 283"/>
          <p:cNvPicPr/>
          <p:nvPr/>
        </p:nvPicPr>
        <p:blipFill>
          <a:blip r:embed="rId5" cstate="print"/>
          <a:stretch>
            <a:fillRect/>
          </a:stretch>
        </p:blipFill>
        <p:spPr>
          <a:xfrm>
            <a:off x="3541086" y="3507453"/>
            <a:ext cx="2273305" cy="1270000"/>
          </a:xfrm>
          <a:prstGeom prst="rect">
            <a:avLst/>
          </a:prstGeom>
        </p:spPr>
      </p:pic>
      <p:pic>
        <p:nvPicPr>
          <p:cNvPr id="18" name="Image 292"/>
          <p:cNvPicPr/>
          <p:nvPr/>
        </p:nvPicPr>
        <p:blipFill>
          <a:blip r:embed="rId6" cstate="print"/>
          <a:stretch>
            <a:fillRect/>
          </a:stretch>
        </p:blipFill>
        <p:spPr>
          <a:xfrm>
            <a:off x="901126" y="676582"/>
            <a:ext cx="2258060" cy="1270000"/>
          </a:xfrm>
          <a:prstGeom prst="rect">
            <a:avLst/>
          </a:prstGeom>
        </p:spPr>
      </p:pic>
      <p:pic>
        <p:nvPicPr>
          <p:cNvPr id="19" name="Image 293"/>
          <p:cNvPicPr/>
          <p:nvPr/>
        </p:nvPicPr>
        <p:blipFill>
          <a:blip r:embed="rId7" cstate="print"/>
          <a:stretch>
            <a:fillRect/>
          </a:stretch>
        </p:blipFill>
        <p:spPr>
          <a:xfrm>
            <a:off x="3556332" y="676582"/>
            <a:ext cx="2258060" cy="1270000"/>
          </a:xfrm>
          <a:prstGeom prst="rect">
            <a:avLst/>
          </a:prstGeom>
        </p:spPr>
      </p:pic>
    </p:spTree>
    <p:extLst>
      <p:ext uri="{BB962C8B-B14F-4D97-AF65-F5344CB8AC3E}">
        <p14:creationId xmlns:p14="http://schemas.microsoft.com/office/powerpoint/2010/main" val="1901443175"/>
      </p:ext>
    </p:extLst>
  </p:cSld>
  <p:clrMapOvr>
    <a:masterClrMapping/>
  </p:clrMapOvr>
</p:sld>
</file>

<file path=ppt/theme/theme1.xml><?xml version="1.0" encoding="utf-8"?>
<a:theme xmlns:a="http://schemas.openxmlformats.org/drawingml/2006/main" name="Facet">
  <a:themeElements>
    <a:clrScheme name="Custom 3">
      <a:dk1>
        <a:srgbClr val="2C3C43"/>
      </a:dk1>
      <a:lt1>
        <a:sysClr val="window" lastClr="FFFFFF"/>
      </a:lt1>
      <a:dk2>
        <a:srgbClr val="2C3C43"/>
      </a:dk2>
      <a:lt2>
        <a:srgbClr val="002060"/>
      </a:lt2>
      <a:accent1>
        <a:srgbClr val="002060"/>
      </a:accent1>
      <a:accent2>
        <a:srgbClr val="002060"/>
      </a:accent2>
      <a:accent3>
        <a:srgbClr val="002060"/>
      </a:accent3>
      <a:accent4>
        <a:srgbClr val="002060"/>
      </a:accent4>
      <a:accent5>
        <a:srgbClr val="002060"/>
      </a:accent5>
      <a:accent6>
        <a:srgbClr val="002060"/>
      </a:accent6>
      <a:hlink>
        <a:srgbClr val="002060"/>
      </a:hlink>
      <a:folHlink>
        <a:srgbClr val="002060"/>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706AB80-2608-47D7-8AC8-FA6BC8A9B27C}">
  <ds:schemaRefs>
    <ds:schemaRef ds:uri="http://schemas.microsoft.com/sharepoint/v3/contenttype/forms"/>
  </ds:schemaRefs>
</ds:datastoreItem>
</file>

<file path=customXml/itemProps2.xml><?xml version="1.0" encoding="utf-8"?>
<ds:datastoreItem xmlns:ds="http://schemas.openxmlformats.org/officeDocument/2006/customXml" ds:itemID="{A6559A34-456E-49A1-8157-9E3D18BFAD36}">
  <ds:schemaRefs>
    <ds:schemaRef ds:uri="9162bd5b-4ed9-4da3-b376-05204580ba3f"/>
    <ds:schemaRef ds:uri="c0fa2617-96bd-425d-8578-e93563fe37c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855</TotalTime>
  <Words>523</Words>
  <Application>Microsoft Office PowerPoint</Application>
  <PresentationFormat>On-screen Show (16:9)</PresentationFormat>
  <Paragraphs>74</Paragraphs>
  <Slides>16</Slides>
  <Notes>13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Arial</vt:lpstr>
      <vt:lpstr>Calibri</vt:lpstr>
      <vt:lpstr>Times New Roman</vt:lpstr>
      <vt:lpstr>Trebuchet MS</vt:lpstr>
      <vt:lpstr>Wingdings 3</vt:lpstr>
      <vt:lpstr>Facet</vt:lpstr>
      <vt:lpstr>PowerPoint Presentation</vt:lpstr>
      <vt:lpstr>Course Outline</vt:lpstr>
      <vt:lpstr>Abstract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Microsoft account</cp:lastModifiedBy>
  <cp:revision>195</cp:revision>
  <dcterms:modified xsi:type="dcterms:W3CDTF">2024-04-29T05:08:33Z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